
<file path=[Content_Types].xml><?xml version="1.0" encoding="utf-8"?>
<Types xmlns="http://schemas.openxmlformats.org/package/2006/content-types">
  <Default Extension="xml" ContentType="application/vnd.openxmlformats-package.core-properties+xml"/>
  <Default Extension="png" ContentType="image/pn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b0fb376aef1e4882" /><Relationship Type="http://schemas.openxmlformats.org/officeDocument/2006/relationships/extended-properties" Target="/docProps/app.xml" Id="R7891bdcb0a1144ce" /><Relationship Type="http://schemas.openxmlformats.org/officeDocument/2006/relationships/officeDocument" Target="/ppt/presentation.xml" Id="R2f33d99d3ef34398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c8b06da12aca4caa"/>
  </p:sldMasterIdLst>
  <p:notesMasterIdLst>
    <p:notesMasterId xmlns:r="http://schemas.openxmlformats.org/officeDocument/2006/relationships" r:id="R42eae6e3750f4aa8"/>
  </p:notesMasterIdLst>
  <p:sldIdLst>
    <p:sldId xmlns:r="http://schemas.openxmlformats.org/officeDocument/2006/relationships" id="256" r:id="R486111cc22044061"/>
    <p:sldId xmlns:r="http://schemas.openxmlformats.org/officeDocument/2006/relationships" id="257" r:id="Re8fb21c0468d415f"/>
    <p:sldId xmlns:r="http://schemas.openxmlformats.org/officeDocument/2006/relationships" id="258" r:id="R3bdd215801394c4b"/>
    <p:sldId xmlns:r="http://schemas.openxmlformats.org/officeDocument/2006/relationships" id="259" r:id="R3fff1c54da75416f"/>
    <p:sldId xmlns:r="http://schemas.openxmlformats.org/officeDocument/2006/relationships" id="260" r:id="Rac5683c8047d4e11"/>
    <p:sldId xmlns:r="http://schemas.openxmlformats.org/officeDocument/2006/relationships" id="261" r:id="R3fbc36f541414938"/>
    <p:sldId xmlns:r="http://schemas.openxmlformats.org/officeDocument/2006/relationships" id="262" r:id="R8f2d2a2d52c44d8f"/>
    <p:sldId xmlns:r="http://schemas.openxmlformats.org/officeDocument/2006/relationships" id="263" r:id="R2edbf2b7466f4b92"/>
    <p:sldId xmlns:r="http://schemas.openxmlformats.org/officeDocument/2006/relationships" id="264" r:id="R2983461dc6774177"/>
    <p:sldId xmlns:r="http://schemas.openxmlformats.org/officeDocument/2006/relationships" id="265" r:id="R9ab2333f6b1345df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a2e31d4437e94039" /><Relationship Type="http://schemas.openxmlformats.org/officeDocument/2006/relationships/slideMaster" Target="/ppt/slideMasters/slideMaster1.xml" Id="Rc8b06da12aca4caa" /><Relationship Type="http://schemas.openxmlformats.org/officeDocument/2006/relationships/notesMaster" Target="/ppt/notesMasters/notesMaster1.xml" Id="R42eae6e3750f4aa8" /><Relationship Type="http://schemas.openxmlformats.org/officeDocument/2006/relationships/presProps" Target="/ppt/presProps.xml" Id="Rcbab68a2abee44e6" /><Relationship Type="http://schemas.openxmlformats.org/officeDocument/2006/relationships/tableStyles" Target="/ppt/tableStyles.xml" Id="R2babf4af314c473e" /><Relationship Type="http://schemas.openxmlformats.org/officeDocument/2006/relationships/slide" Target="/ppt/slides/slide1.xml" Id="R486111cc22044061" /><Relationship Type="http://schemas.openxmlformats.org/officeDocument/2006/relationships/slide" Target="/ppt/slides/slide2.xml" Id="Re8fb21c0468d415f" /><Relationship Type="http://schemas.openxmlformats.org/officeDocument/2006/relationships/slide" Target="/ppt/slides/slide3.xml" Id="R3bdd215801394c4b" /><Relationship Type="http://schemas.openxmlformats.org/officeDocument/2006/relationships/slide" Target="/ppt/slides/slide4.xml" Id="R3fff1c54da75416f" /><Relationship Type="http://schemas.openxmlformats.org/officeDocument/2006/relationships/slide" Target="/ppt/slides/slide5.xml" Id="Rac5683c8047d4e11" /><Relationship Type="http://schemas.openxmlformats.org/officeDocument/2006/relationships/slide" Target="/ppt/slides/slide6.xml" Id="R3fbc36f541414938" /><Relationship Type="http://schemas.openxmlformats.org/officeDocument/2006/relationships/slide" Target="/ppt/slides/slide7.xml" Id="R8f2d2a2d52c44d8f" /><Relationship Type="http://schemas.openxmlformats.org/officeDocument/2006/relationships/slide" Target="/ppt/slides/slide8.xml" Id="R2edbf2b7466f4b92" /><Relationship Type="http://schemas.openxmlformats.org/officeDocument/2006/relationships/slide" Target="/ppt/slides/slide9.xml" Id="R2983461dc6774177" /><Relationship Type="http://schemas.openxmlformats.org/officeDocument/2006/relationships/slide" Target="/ppt/slides/slide10.xml" Id="R9ab2333f6b1345df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98e96a6861744b18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f57425ea62624aec" /><Relationship Type="http://schemas.openxmlformats.org/officeDocument/2006/relationships/notesMaster" Target="/ppt/notesMasters/notesMaster1.xml" Id="Rd649b4ddc5f44755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7d67abc2bc6941eb" /><Relationship Type="http://schemas.openxmlformats.org/officeDocument/2006/relationships/notesMaster" Target="/ppt/notesMasters/notesMaster1.xml" Id="R738f20364f684ea2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9a85ae157b174411" /><Relationship Type="http://schemas.openxmlformats.org/officeDocument/2006/relationships/notesMaster" Target="/ppt/notesMasters/notesMaster1.xml" Id="Rcd729c6dad3e419a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0e6580ac3eae49e1" /><Relationship Type="http://schemas.openxmlformats.org/officeDocument/2006/relationships/notesMaster" Target="/ppt/notesMasters/notesMaster1.xml" Id="Rc61db2f8b5e54595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0a1ab9e20e154746" /><Relationship Type="http://schemas.openxmlformats.org/officeDocument/2006/relationships/notesMaster" Target="/ppt/notesMasters/notesMaster1.xml" Id="Raff7c00b180d4a0b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2193fca0e4994f45" /><Relationship Type="http://schemas.openxmlformats.org/officeDocument/2006/relationships/notesMaster" Target="/ppt/notesMasters/notesMaster1.xml" Id="R1202842e17ee4eec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a4da5339d0c9405e" /><Relationship Type="http://schemas.openxmlformats.org/officeDocument/2006/relationships/notesMaster" Target="/ppt/notesMasters/notesMaster1.xml" Id="R2ba570c30f3742f8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d80c3249c849449a" /><Relationship Type="http://schemas.openxmlformats.org/officeDocument/2006/relationships/notesMaster" Target="/ppt/notesMasters/notesMaster1.xml" Id="Rff30ad4341d046c9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932aada6df1e427e" /><Relationship Type="http://schemas.openxmlformats.org/officeDocument/2006/relationships/notesMaster" Target="/ppt/notesMasters/notesMaster1.xml" Id="R7cf37a7e80494e71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21aad3a640b14f7f" /><Relationship Type="http://schemas.openxmlformats.org/officeDocument/2006/relationships/notesMaster" Target="/ppt/notesMasters/notesMaster1.xml" Id="R55275557269548c4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e804c05ac92e40df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28908e47346348f7" /><Relationship Type="http://schemas.openxmlformats.org/officeDocument/2006/relationships/slideLayout" Target="/ppt/slideLayouts/slideLayout1.xml" Id="R896db10ca3e749c7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896db10ca3e749c7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22d9ec72c314192" /><Relationship Type="http://schemas.openxmlformats.org/officeDocument/2006/relationships/image" Target="/ppt/media/image.png" Id="R27349b2e12e44e83" /><Relationship Type="http://schemas.openxmlformats.org/officeDocument/2006/relationships/notesSlide" Target="/ppt/notesSlides/notesSlide1.xml" Id="Rcf0fb6ca7dc14171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33d71a9ba214ea0" /><Relationship Type="http://schemas.openxmlformats.org/officeDocument/2006/relationships/image" Target="/ppt/media/image10.png" Id="Rb7975efe3a2249e9" /><Relationship Type="http://schemas.openxmlformats.org/officeDocument/2006/relationships/notesSlide" Target="/ppt/notesSlides/notesSlide10.xml" Id="Rf8102167cfef436a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cb4978d199864bd8" /><Relationship Type="http://schemas.openxmlformats.org/officeDocument/2006/relationships/notesSlide" Target="/ppt/notesSlides/notesSlide2.xml" Id="Rf6890411958b4fc3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6cdbc934e314436" /><Relationship Type="http://schemas.openxmlformats.org/officeDocument/2006/relationships/image" Target="/ppt/media/image2.png" Id="R7c1962be5aad4c7c" /><Relationship Type="http://schemas.openxmlformats.org/officeDocument/2006/relationships/notesSlide" Target="/ppt/notesSlides/notesSlide3.xml" Id="Rc882b5dccbc34593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0c4b1b415044286" /><Relationship Type="http://schemas.openxmlformats.org/officeDocument/2006/relationships/image" Target="/ppt/media/image3.png" Id="Rb3e6ff56224742fa" /><Relationship Type="http://schemas.openxmlformats.org/officeDocument/2006/relationships/image" Target="/ppt/media/image4.png" Id="Rfb5fadfa4a94498d" /><Relationship Type="http://schemas.openxmlformats.org/officeDocument/2006/relationships/notesSlide" Target="/ppt/notesSlides/notesSlide4.xml" Id="Ra1d0ce9aedeb477c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1e84b2f47f8d4c63" /><Relationship Type="http://schemas.openxmlformats.org/officeDocument/2006/relationships/notesSlide" Target="/ppt/notesSlides/notesSlide5.xml" Id="R3efd2cef9b2b4538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0a0aa0e7ba947ab" /><Relationship Type="http://schemas.openxmlformats.org/officeDocument/2006/relationships/image" Target="/ppt/media/image5.png" Id="Rb0b3c464080f44d5" /><Relationship Type="http://schemas.openxmlformats.org/officeDocument/2006/relationships/notesSlide" Target="/ppt/notesSlides/notesSlide6.xml" Id="Rdcadc8bfd4044534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01740b557f414240" /><Relationship Type="http://schemas.openxmlformats.org/officeDocument/2006/relationships/notesSlide" Target="/ppt/notesSlides/notesSlide7.xml" Id="Rc0af9a1ad821408e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2929ac4c60a45ad" /><Relationship Type="http://schemas.openxmlformats.org/officeDocument/2006/relationships/image" Target="/ppt/media/image6.png" Id="R56b2234476fe40ca" /><Relationship Type="http://schemas.openxmlformats.org/officeDocument/2006/relationships/notesSlide" Target="/ppt/notesSlides/notesSlide8.xml" Id="R6275af52245f48c8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835673be2a041a7" /><Relationship Type="http://schemas.openxmlformats.org/officeDocument/2006/relationships/image" Target="/ppt/media/image7.png" Id="Rc8f83fee2d5f4705" /><Relationship Type="http://schemas.openxmlformats.org/officeDocument/2006/relationships/image" Target="/ppt/media/image8.png" Id="Re94df7a048304adb" /><Relationship Type="http://schemas.openxmlformats.org/officeDocument/2006/relationships/image" Target="/ppt/media/image9.png" Id="Rc856068b1a25475b" /><Relationship Type="http://schemas.openxmlformats.org/officeDocument/2006/relationships/notesSlide" Target="/ppt/notesSlides/notesSlide9.xml" Id="Rbe1e16821451417e" /></Relationships>
</file>

<file path=ppt/slides/slide1.xml><?xml version="1.0" encoding="utf-8"?>
<p:sld xmlns:p="http://schemas.openxmlformats.org/presentationml/2006/main">
  <p:cSld>
    <p:bg>
      <p:bgPr>
        <a:solidFill xmlns:a="http://schemas.openxmlformats.org/drawingml/2006/main">
          <a:srgbClr val="061A14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shape">
            <a:extLst xmlns:a="http://schemas.openxmlformats.org/drawingml/2006/main">
              <a:ext uri="{FF2B5EF4-FFF2-40B4-BE49-F238E27FC236}">
                <a16:creationId xmlns:a16="http://schemas.microsoft.com/office/drawing/2014/main" id="{3DD4E9FC-0A27-4618-94FB-AC083C22AD0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shape">
            <a:extLst xmlns:a="http://schemas.openxmlformats.org/drawingml/2006/main">
              <a:ext uri="{FF2B5EF4-FFF2-40B4-BE49-F238E27FC236}">
                <a16:creationId xmlns:a16="http://schemas.microsoft.com/office/drawing/2014/main" id="{709677E1-E53E-4123-AA78-587A30AD19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shape">
            <a:extLst xmlns:a="http://schemas.openxmlformats.org/drawingml/2006/main">
              <a:ext uri="{FF2B5EF4-FFF2-40B4-BE49-F238E27FC236}">
                <a16:creationId xmlns:a16="http://schemas.microsoft.com/office/drawing/2014/main" id="{268669DE-0B32-4172-BE49-48A46440B2E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shape">
            <a:extLst xmlns:a="http://schemas.openxmlformats.org/drawingml/2006/main">
              <a:ext uri="{FF2B5EF4-FFF2-40B4-BE49-F238E27FC236}">
                <a16:creationId xmlns:a16="http://schemas.microsoft.com/office/drawing/2014/main" id="{9F5CF5B1-2C6A-4B78-AD71-A747BEF92C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8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shape">
            <a:extLst xmlns:a="http://schemas.openxmlformats.org/drawingml/2006/main">
              <a:ext uri="{FF2B5EF4-FFF2-40B4-BE49-F238E27FC236}">
                <a16:creationId xmlns:a16="http://schemas.microsoft.com/office/drawing/2014/main" id="{E143AFBD-CB67-4684-BFF9-027C941740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4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shape">
            <a:extLst xmlns:a="http://schemas.openxmlformats.org/drawingml/2006/main">
              <a:ext uri="{FF2B5EF4-FFF2-40B4-BE49-F238E27FC236}">
                <a16:creationId xmlns:a16="http://schemas.microsoft.com/office/drawing/2014/main" id="{6E4B6911-497E-4C6C-A762-44CC5594C9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10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7" name="shape">
            <a:extLst xmlns:a="http://schemas.openxmlformats.org/drawingml/2006/main">
              <a:ext uri="{FF2B5EF4-FFF2-40B4-BE49-F238E27FC236}">
                <a16:creationId xmlns:a16="http://schemas.microsoft.com/office/drawing/2014/main" id="{F090D54E-F316-4688-9CC8-39AADCE64F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7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8" name="shape">
            <a:extLst xmlns:a="http://schemas.openxmlformats.org/drawingml/2006/main">
              <a:ext uri="{FF2B5EF4-FFF2-40B4-BE49-F238E27FC236}">
                <a16:creationId xmlns:a16="http://schemas.microsoft.com/office/drawing/2014/main" id="{A9AAC532-DD33-41B7-B06A-C9F9278B47F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shape">
            <a:extLst xmlns:a="http://schemas.openxmlformats.org/drawingml/2006/main">
              <a:ext uri="{FF2B5EF4-FFF2-40B4-BE49-F238E27FC236}">
                <a16:creationId xmlns:a16="http://schemas.microsoft.com/office/drawing/2014/main" id="{D9F6C00D-9431-4CF1-B754-039884F72B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0" name="shape">
            <a:extLst xmlns:a="http://schemas.openxmlformats.org/drawingml/2006/main">
              <a:ext uri="{FF2B5EF4-FFF2-40B4-BE49-F238E27FC236}">
                <a16:creationId xmlns:a16="http://schemas.microsoft.com/office/drawing/2014/main" id="{4104DF76-30EF-4F0F-B58F-F75041F50C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1" name="shape">
            <a:extLst xmlns:a="http://schemas.openxmlformats.org/drawingml/2006/main">
              <a:ext uri="{FF2B5EF4-FFF2-40B4-BE49-F238E27FC236}">
                <a16:creationId xmlns:a16="http://schemas.microsoft.com/office/drawing/2014/main" id="{10EF7D86-6457-49DD-844C-5615F3DEB7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shape">
            <a:extLst xmlns:a="http://schemas.openxmlformats.org/drawingml/2006/main">
              <a:ext uri="{FF2B5EF4-FFF2-40B4-BE49-F238E27FC236}">
                <a16:creationId xmlns:a16="http://schemas.microsoft.com/office/drawing/2014/main" id="{207445B6-5CA4-45AC-B6DE-8D4D003F11D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shape">
            <a:extLst xmlns:a="http://schemas.openxmlformats.org/drawingml/2006/main">
              <a:ext uri="{FF2B5EF4-FFF2-40B4-BE49-F238E27FC236}">
                <a16:creationId xmlns:a16="http://schemas.microsoft.com/office/drawing/2014/main" id="{6A051042-16ED-4F30-9459-4A049FF597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4" name="shape">
            <a:extLst xmlns:a="http://schemas.openxmlformats.org/drawingml/2006/main">
              <a:ext uri="{FF2B5EF4-FFF2-40B4-BE49-F238E27FC236}">
                <a16:creationId xmlns:a16="http://schemas.microsoft.com/office/drawing/2014/main" id="{9656636A-17B4-476B-9224-A1CE06FBB72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5" name="shape">
            <a:extLst xmlns:a="http://schemas.openxmlformats.org/drawingml/2006/main">
              <a:ext uri="{FF2B5EF4-FFF2-40B4-BE49-F238E27FC236}">
                <a16:creationId xmlns:a16="http://schemas.microsoft.com/office/drawing/2014/main" id="{D9F66DF7-AB90-4133-AD68-750ADA1540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6" name="shape">
            <a:extLst xmlns:a="http://schemas.openxmlformats.org/drawingml/2006/main">
              <a:ext uri="{FF2B5EF4-FFF2-40B4-BE49-F238E27FC236}">
                <a16:creationId xmlns:a16="http://schemas.microsoft.com/office/drawing/2014/main" id="{650D7911-2036-449E-AC98-F34E7CBB51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7" name="shape">
            <a:extLst xmlns:a="http://schemas.openxmlformats.org/drawingml/2006/main">
              <a:ext uri="{FF2B5EF4-FFF2-40B4-BE49-F238E27FC236}">
                <a16:creationId xmlns:a16="http://schemas.microsoft.com/office/drawing/2014/main" id="{E4535516-BEE2-4FC8-99ED-A58B30C38B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8" name="shape">
            <a:extLst xmlns:a="http://schemas.openxmlformats.org/drawingml/2006/main">
              <a:ext uri="{FF2B5EF4-FFF2-40B4-BE49-F238E27FC236}">
                <a16:creationId xmlns:a16="http://schemas.microsoft.com/office/drawing/2014/main" id="{47AC3503-4687-472E-8B97-06F7433DF9D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shape">
            <a:extLst xmlns:a="http://schemas.openxmlformats.org/drawingml/2006/main">
              <a:ext uri="{FF2B5EF4-FFF2-40B4-BE49-F238E27FC236}">
                <a16:creationId xmlns:a16="http://schemas.microsoft.com/office/drawing/2014/main" id="{20742B25-6655-4C0E-B071-C0BF870A53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762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0" name="shape">
            <a:extLst xmlns:a="http://schemas.openxmlformats.org/drawingml/2006/main">
              <a:ext uri="{FF2B5EF4-FFF2-40B4-BE49-F238E27FC236}">
                <a16:creationId xmlns:a16="http://schemas.microsoft.com/office/drawing/2014/main" id="{83608D83-1B1C-4132-A3A0-0204CBD2E7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524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1" name="shape">
            <a:extLst xmlns:a="http://schemas.openxmlformats.org/drawingml/2006/main">
              <a:ext uri="{FF2B5EF4-FFF2-40B4-BE49-F238E27FC236}">
                <a16:creationId xmlns:a16="http://schemas.microsoft.com/office/drawing/2014/main" id="{18C64F1A-5B9A-4494-985E-BA10E4C252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2286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shape">
            <a:extLst xmlns:a="http://schemas.openxmlformats.org/drawingml/2006/main">
              <a:ext uri="{FF2B5EF4-FFF2-40B4-BE49-F238E27FC236}">
                <a16:creationId xmlns:a16="http://schemas.microsoft.com/office/drawing/2014/main" id="{330E33E5-621B-4C97-BA9E-A9E036508F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048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shape">
            <a:extLst xmlns:a="http://schemas.openxmlformats.org/drawingml/2006/main">
              <a:ext uri="{FF2B5EF4-FFF2-40B4-BE49-F238E27FC236}">
                <a16:creationId xmlns:a16="http://schemas.microsoft.com/office/drawing/2014/main" id="{9D918130-F056-41D6-9D05-E20ADFA960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810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shape">
            <a:extLst xmlns:a="http://schemas.openxmlformats.org/drawingml/2006/main">
              <a:ext uri="{FF2B5EF4-FFF2-40B4-BE49-F238E27FC236}">
                <a16:creationId xmlns:a16="http://schemas.microsoft.com/office/drawing/2014/main" id="{C023738F-4FBE-4437-85A2-64FC005916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572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5" name="shape">
            <a:extLst xmlns:a="http://schemas.openxmlformats.org/drawingml/2006/main">
              <a:ext uri="{FF2B5EF4-FFF2-40B4-BE49-F238E27FC236}">
                <a16:creationId xmlns:a16="http://schemas.microsoft.com/office/drawing/2014/main" id="{64ECF863-3DDC-449C-870E-9C8CEC2923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5334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6" name="shape">
            <a:extLst xmlns:a="http://schemas.openxmlformats.org/drawingml/2006/main">
              <a:ext uri="{FF2B5EF4-FFF2-40B4-BE49-F238E27FC236}">
                <a16:creationId xmlns:a16="http://schemas.microsoft.com/office/drawing/2014/main" id="{3A84F581-DDAC-408C-A7F7-7DEBB32B95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7" name="shape">
            <a:extLst xmlns:a="http://schemas.openxmlformats.org/drawingml/2006/main">
              <a:ext uri="{FF2B5EF4-FFF2-40B4-BE49-F238E27FC236}">
                <a16:creationId xmlns:a16="http://schemas.microsoft.com/office/drawing/2014/main" id="{F6FA2542-9E64-4A86-9CE4-A6CB0F51E6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858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8" name="shape">
            <a:extLst xmlns:a="http://schemas.openxmlformats.org/drawingml/2006/main">
              <a:ext uri="{FF2B5EF4-FFF2-40B4-BE49-F238E27FC236}">
                <a16:creationId xmlns:a16="http://schemas.microsoft.com/office/drawing/2014/main" id="{B4360F97-6645-49CB-ADFC-7AC5C5148C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00850" y="838200"/>
            <a:ext cx="4876800" cy="4267200"/>
          </a:xfrm>
          <a:prstGeom xmlns:a="http://schemas.openxmlformats.org/drawingml/2006/main" prst="roundRect">
            <a:avLst>
              <a:gd name="adj" fmla="val 3571"/>
            </a:avLst>
          </a:prstGeom>
          <a:solidFill xmlns:a="http://schemas.openxmlformats.org/drawingml/2006/main">
            <a:srgbClr val="10291F"/>
          </a:solidFill>
          <a:ln xmlns:a="http://schemas.openxmlformats.org/drawingml/2006/main" w="9525">
            <a:solidFill>
              <a:srgbClr val="315A4B"/>
            </a:solidFill>
            <a:prstDash val="solid"/>
          </a:ln>
        </p:spPr>
      </p:sp>
      <p:pic>
        <p:nvPicPr>
          <p:cNvPr id="73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7349b2e12e44e83"/>
          <a:stretch xmlns:a="http://schemas.openxmlformats.org/drawingml/2006/main"/>
        </p:blipFill>
        <p:spPr>
          <a:xfrm xmlns:a="http://schemas.openxmlformats.org/drawingml/2006/main">
            <a:off x="7086600" y="1562100"/>
            <a:ext cx="4305300" cy="2152650"/>
          </a:xfrm>
          <a:prstGeom xmlns:a="http://schemas.openxmlformats.org/drawingml/2006/main" prst="roundRect">
            <a:avLst>
              <a:gd name="adj" fmla="val 3774"/>
            </a:avLst>
          </a:prstGeom>
        </p:spPr>
      </p:pic>
      <p:sp>
        <p:nvSpPr>
          <p:cNvPr id="30" name="shape">
            <a:extLst xmlns:a="http://schemas.openxmlformats.org/drawingml/2006/main">
              <a:ext uri="{FF2B5EF4-FFF2-40B4-BE49-F238E27FC236}">
                <a16:creationId xmlns:a16="http://schemas.microsoft.com/office/drawing/2014/main" id="{E14AB29D-004F-442F-93FD-8B74CD4153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86600" y="4324350"/>
            <a:ext cx="43053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315A4B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1" name="text">
            <a:extLst xmlns:a="http://schemas.openxmlformats.org/drawingml/2006/main">
              <a:ext uri="{FF2B5EF4-FFF2-40B4-BE49-F238E27FC236}">
                <a16:creationId xmlns:a16="http://schemas.microsoft.com/office/drawing/2014/main" id="{B56DB3EF-E87E-48D6-BF22-9328FACC7C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96150" y="4514850"/>
            <a:ext cx="36957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650" b="1">
                <a:solidFill>
                  <a:srgbClr val="E7F5EE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650" b="1">
                <a:solidFill>
                  <a:srgbClr val="E7F5EE"/>
                </a:solidFill>
                <a:latin typeface="Microsoft YaHei"/>
                <a:ea typeface="Microsoft YaHei"/>
                <a:cs typeface="Microsoft YaHei"/>
              </a:rPr>
              <a:t>真实界面 + 本地流程 + 可审计边界</a:t>
            </a:r>
          </a:p>
        </p:txBody>
      </p:sp>
      <p:sp>
        <p:nvSpPr>
          <p:cNvPr id="32" name="text">
            <a:extLst xmlns:a="http://schemas.openxmlformats.org/drawingml/2006/main">
              <a:ext uri="{FF2B5EF4-FFF2-40B4-BE49-F238E27FC236}">
                <a16:creationId xmlns:a16="http://schemas.microsoft.com/office/drawing/2014/main" id="{5C308D43-7F6A-4573-9CDC-693BDC7149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819150"/>
            <a:ext cx="6572250" cy="781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49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49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CutClaw Agent</a:t>
            </a:r>
          </a:p>
        </p:txBody>
      </p:sp>
      <p:sp>
        <p:nvSpPr>
          <p:cNvPr id="33" name="text">
            <a:extLst xmlns:a="http://schemas.openxmlformats.org/drawingml/2006/main">
              <a:ext uri="{FF2B5EF4-FFF2-40B4-BE49-F238E27FC236}">
                <a16:creationId xmlns:a16="http://schemas.microsoft.com/office/drawing/2014/main" id="{D039A79A-8C14-4CD9-BBF2-26967FE4CB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1885950"/>
            <a:ext cx="6191250" cy="1123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550" b="0">
                <a:solidFill>
                  <a:srgbClr val="D8EAE2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550" b="0">
                <a:solidFill>
                  <a:srgbClr val="D8EAE2"/>
                </a:solidFill>
                <a:latin typeface="Microsoft YaHei"/>
                <a:ea typeface="Microsoft YaHei"/>
                <a:cs typeface="Microsoft YaHei"/>
              </a:rPr>
              <a:t>把短视频剪辑从“手工摸索”变成“项目化、可解释、可复用”的本地工作流。</a:t>
            </a:r>
          </a:p>
        </p:txBody>
      </p:sp>
      <p:sp>
        <p:nvSpPr>
          <p:cNvPr id="34" name="shape">
            <a:extLst xmlns:a="http://schemas.openxmlformats.org/drawingml/2006/main">
              <a:ext uri="{FF2B5EF4-FFF2-40B4-BE49-F238E27FC236}">
                <a16:creationId xmlns:a16="http://schemas.microsoft.com/office/drawing/2014/main" id="{D8457388-49B4-452A-9D6E-46C5CE7B9B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4171950"/>
            <a:ext cx="4400550" cy="742950"/>
          </a:xfrm>
          <a:prstGeom xmlns:a="http://schemas.openxmlformats.org/drawingml/2006/main" prst="roundRect">
            <a:avLst>
              <a:gd name="adj" fmla="val 7692"/>
            </a:avLst>
          </a:prstGeom>
          <a:solidFill xmlns:a="http://schemas.openxmlformats.org/drawingml/2006/main">
            <a:srgbClr val="64F0B7"/>
          </a:solidFill>
          <a:ln xmlns:a="http://schemas.openxmlformats.org/drawingml/2006/main" w="0">
            <a:solidFill>
              <a:srgbClr val="64F0B7"/>
            </a:solidFill>
            <a:prstDash val="solid"/>
          </a:ln>
        </p:spPr>
      </p:sp>
      <p:sp>
        <p:nvSpPr>
          <p:cNvPr id="35" name="text">
            <a:extLst xmlns:a="http://schemas.openxmlformats.org/drawingml/2006/main">
              <a:ext uri="{FF2B5EF4-FFF2-40B4-BE49-F238E27FC236}">
                <a16:creationId xmlns:a16="http://schemas.microsoft.com/office/drawing/2014/main" id="{F12C160C-0680-428D-83D2-6F19B3FF691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" y="4381500"/>
            <a:ext cx="371475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0D332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00" b="1">
                <a:solidFill>
                  <a:srgbClr val="0D3328"/>
                </a:solidFill>
                <a:latin typeface="Microsoft YaHei"/>
                <a:ea typeface="Microsoft YaHei"/>
                <a:cs typeface="Microsoft YaHei"/>
              </a:rPr>
              <a:t>本地试点 / 模板定制 / SOP 交付</a:t>
            </a:r>
          </a:p>
        </p:txBody>
      </p:sp>
      <p:sp>
        <p:nvSpPr>
          <p:cNvPr id="36" name="shape">
            <a:extLst xmlns:a="http://schemas.openxmlformats.org/drawingml/2006/main">
              <a:ext uri="{FF2B5EF4-FFF2-40B4-BE49-F238E27FC236}">
                <a16:creationId xmlns:a16="http://schemas.microsoft.com/office/drawing/2014/main" id="{56C3356D-1CCF-47FC-B7F2-160288E112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42950" y="5429250"/>
            <a:ext cx="1600200" cy="419100"/>
          </a:xfrm>
          <a:prstGeom xmlns:a="http://schemas.openxmlformats.org/drawingml/2006/main" prst="roundRect">
            <a:avLst>
              <a:gd name="adj" fmla="val 27273"/>
            </a:avLst>
          </a:prstGeom>
          <a:solidFill xmlns:a="http://schemas.openxmlformats.org/drawingml/2006/main">
            <a:srgbClr val="12372C"/>
          </a:solidFill>
          <a:ln xmlns:a="http://schemas.openxmlformats.org/drawingml/2006/main" w="9525">
            <a:solidFill>
              <a:srgbClr val="2A6B55"/>
            </a:solidFill>
            <a:prstDash val="solid"/>
          </a:ln>
        </p:spPr>
      </p:sp>
      <p:sp>
        <p:nvSpPr>
          <p:cNvPr id="37" name="shape">
            <a:extLst xmlns:a="http://schemas.openxmlformats.org/drawingml/2006/main">
              <a:ext uri="{FF2B5EF4-FFF2-40B4-BE49-F238E27FC236}">
                <a16:creationId xmlns:a16="http://schemas.microsoft.com/office/drawing/2014/main" id="{FA0F5066-4CF0-44D9-99F4-74DC2D2430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5553075"/>
            <a:ext cx="171450" cy="1714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64F0B7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8" name="text">
            <a:extLst xmlns:a="http://schemas.openxmlformats.org/drawingml/2006/main">
              <a:ext uri="{FF2B5EF4-FFF2-40B4-BE49-F238E27FC236}">
                <a16:creationId xmlns:a16="http://schemas.microsoft.com/office/drawing/2014/main" id="{F3EC3389-0706-4663-8A8A-4117A213EE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81100" y="5505450"/>
            <a:ext cx="10477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素材不外流</a:t>
            </a:r>
          </a:p>
        </p:txBody>
      </p:sp>
      <p:sp>
        <p:nvSpPr>
          <p:cNvPr id="39" name="shape">
            <a:extLst xmlns:a="http://schemas.openxmlformats.org/drawingml/2006/main">
              <a:ext uri="{FF2B5EF4-FFF2-40B4-BE49-F238E27FC236}">
                <a16:creationId xmlns:a16="http://schemas.microsoft.com/office/drawing/2014/main" id="{0DD38301-29B7-4DD3-9200-C5E1ED706DC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571750" y="5429250"/>
            <a:ext cx="1600200" cy="419100"/>
          </a:xfrm>
          <a:prstGeom xmlns:a="http://schemas.openxmlformats.org/drawingml/2006/main" prst="roundRect">
            <a:avLst>
              <a:gd name="adj" fmla="val 27273"/>
            </a:avLst>
          </a:prstGeom>
          <a:solidFill xmlns:a="http://schemas.openxmlformats.org/drawingml/2006/main">
            <a:srgbClr val="12372C"/>
          </a:solidFill>
          <a:ln xmlns:a="http://schemas.openxmlformats.org/drawingml/2006/main" w="9525">
            <a:solidFill>
              <a:srgbClr val="2A6B55"/>
            </a:solidFill>
            <a:prstDash val="solid"/>
          </a:ln>
        </p:spPr>
      </p:sp>
      <p:sp>
        <p:nvSpPr>
          <p:cNvPr id="40" name="shape">
            <a:extLst xmlns:a="http://schemas.openxmlformats.org/drawingml/2006/main">
              <a:ext uri="{FF2B5EF4-FFF2-40B4-BE49-F238E27FC236}">
                <a16:creationId xmlns:a16="http://schemas.microsoft.com/office/drawing/2014/main" id="{CD0237A4-28D4-4469-8AB0-BBCDFCA91B4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743200" y="5553075"/>
            <a:ext cx="171450" cy="1714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6796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1" name="text">
            <a:extLst xmlns:a="http://schemas.openxmlformats.org/drawingml/2006/main">
              <a:ext uri="{FF2B5EF4-FFF2-40B4-BE49-F238E27FC236}">
                <a16:creationId xmlns:a16="http://schemas.microsoft.com/office/drawing/2014/main" id="{0F07460D-8BF0-4298-87C6-64E16723E9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09900" y="5505450"/>
            <a:ext cx="10477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计划可复盘</a:t>
            </a:r>
          </a:p>
        </p:txBody>
      </p:sp>
      <p:sp>
        <p:nvSpPr>
          <p:cNvPr id="42" name="shape">
            <a:extLst xmlns:a="http://schemas.openxmlformats.org/drawingml/2006/main">
              <a:ext uri="{FF2B5EF4-FFF2-40B4-BE49-F238E27FC236}">
                <a16:creationId xmlns:a16="http://schemas.microsoft.com/office/drawing/2014/main" id="{91C4853C-20E1-4B80-A4C7-860BBE54C7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00550" y="5429250"/>
            <a:ext cx="1695450" cy="419100"/>
          </a:xfrm>
          <a:prstGeom xmlns:a="http://schemas.openxmlformats.org/drawingml/2006/main" prst="roundRect">
            <a:avLst>
              <a:gd name="adj" fmla="val 27273"/>
            </a:avLst>
          </a:prstGeom>
          <a:solidFill xmlns:a="http://schemas.openxmlformats.org/drawingml/2006/main">
            <a:srgbClr val="12372C"/>
          </a:solidFill>
          <a:ln xmlns:a="http://schemas.openxmlformats.org/drawingml/2006/main" w="9525">
            <a:solidFill>
              <a:srgbClr val="2A6B55"/>
            </a:solidFill>
            <a:prstDash val="solid"/>
          </a:ln>
        </p:spPr>
      </p:sp>
      <p:sp>
        <p:nvSpPr>
          <p:cNvPr id="43" name="shape">
            <a:extLst xmlns:a="http://schemas.openxmlformats.org/drawingml/2006/main">
              <a:ext uri="{FF2B5EF4-FFF2-40B4-BE49-F238E27FC236}">
                <a16:creationId xmlns:a16="http://schemas.microsoft.com/office/drawing/2014/main" id="{943D61FC-1F84-4A47-8538-42DF2ECA6B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72000" y="5553075"/>
            <a:ext cx="171450" cy="1714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3654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4" name="text">
            <a:extLst xmlns:a="http://schemas.openxmlformats.org/drawingml/2006/main">
              <a:ext uri="{FF2B5EF4-FFF2-40B4-BE49-F238E27FC236}">
                <a16:creationId xmlns:a16="http://schemas.microsoft.com/office/drawing/2014/main" id="{4D2826D2-F293-464D-B9FF-0F2646BBFF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838700" y="5505450"/>
            <a:ext cx="114300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风险先拦住</a:t>
            </a:r>
          </a:p>
        </p:txBody>
      </p:sp>
    </p:spTree>
    <p:extLst>
      <p:ext uri="{BB962C8B-B14F-4D97-AF65-F5344CB8AC3E}">
        <p14:creationId xmlns:p14="http://schemas.microsoft.com/office/powerpoint/2010/main" val="746439638"/>
      </p:ext>
    </p:extLst>
  </p:cSld>
</p:sld>
</file>

<file path=ppt/slides/slide10.xml><?xml version="1.0" encoding="utf-8"?>
<p:sld xmlns:p="http://schemas.openxmlformats.org/presentationml/2006/main">
  <p:cSld>
    <p:bg>
      <p:bgPr>
        <a:solidFill xmlns:a="http://schemas.openxmlformats.org/drawingml/2006/main">
          <a:srgbClr val="061A14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shape">
            <a:extLst xmlns:a="http://schemas.openxmlformats.org/drawingml/2006/main">
              <a:ext uri="{FF2B5EF4-FFF2-40B4-BE49-F238E27FC236}">
                <a16:creationId xmlns:a16="http://schemas.microsoft.com/office/drawing/2014/main" id="{26C3B5FD-E5F0-4F96-8181-DEEAA025AF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shape">
            <a:extLst xmlns:a="http://schemas.openxmlformats.org/drawingml/2006/main">
              <a:ext uri="{FF2B5EF4-FFF2-40B4-BE49-F238E27FC236}">
                <a16:creationId xmlns:a16="http://schemas.microsoft.com/office/drawing/2014/main" id="{182FF2E1-D612-4C6A-BA8E-341FD3B0D9D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shape">
            <a:extLst xmlns:a="http://schemas.openxmlformats.org/drawingml/2006/main">
              <a:ext uri="{FF2B5EF4-FFF2-40B4-BE49-F238E27FC236}">
                <a16:creationId xmlns:a16="http://schemas.microsoft.com/office/drawing/2014/main" id="{A1C6D747-DE25-4B6A-BEE0-E2479902472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shape">
            <a:extLst xmlns:a="http://schemas.openxmlformats.org/drawingml/2006/main">
              <a:ext uri="{FF2B5EF4-FFF2-40B4-BE49-F238E27FC236}">
                <a16:creationId xmlns:a16="http://schemas.microsoft.com/office/drawing/2014/main" id="{49924828-2571-4B05-B907-9229740214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8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shape">
            <a:extLst xmlns:a="http://schemas.openxmlformats.org/drawingml/2006/main">
              <a:ext uri="{FF2B5EF4-FFF2-40B4-BE49-F238E27FC236}">
                <a16:creationId xmlns:a16="http://schemas.microsoft.com/office/drawing/2014/main" id="{61262225-3451-4EF3-BDAF-B3A55D3F2E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4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shape">
            <a:extLst xmlns:a="http://schemas.openxmlformats.org/drawingml/2006/main">
              <a:ext uri="{FF2B5EF4-FFF2-40B4-BE49-F238E27FC236}">
                <a16:creationId xmlns:a16="http://schemas.microsoft.com/office/drawing/2014/main" id="{AF486703-EDA0-4AAE-80CF-24AD6732F1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10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7" name="shape">
            <a:extLst xmlns:a="http://schemas.openxmlformats.org/drawingml/2006/main">
              <a:ext uri="{FF2B5EF4-FFF2-40B4-BE49-F238E27FC236}">
                <a16:creationId xmlns:a16="http://schemas.microsoft.com/office/drawing/2014/main" id="{ACEFA941-0358-4A7C-8312-B3E07F651F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7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8" name="shape">
            <a:extLst xmlns:a="http://schemas.openxmlformats.org/drawingml/2006/main">
              <a:ext uri="{FF2B5EF4-FFF2-40B4-BE49-F238E27FC236}">
                <a16:creationId xmlns:a16="http://schemas.microsoft.com/office/drawing/2014/main" id="{5B198248-F6D5-4F3F-9BAF-81F09B985C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shape">
            <a:extLst xmlns:a="http://schemas.openxmlformats.org/drawingml/2006/main">
              <a:ext uri="{FF2B5EF4-FFF2-40B4-BE49-F238E27FC236}">
                <a16:creationId xmlns:a16="http://schemas.microsoft.com/office/drawing/2014/main" id="{9A4F8BA8-12E1-4522-AE1D-A7898D98EC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0" name="shape">
            <a:extLst xmlns:a="http://schemas.openxmlformats.org/drawingml/2006/main">
              <a:ext uri="{FF2B5EF4-FFF2-40B4-BE49-F238E27FC236}">
                <a16:creationId xmlns:a16="http://schemas.microsoft.com/office/drawing/2014/main" id="{221F8AE3-5CE1-40F4-AE33-50AFAC20BF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1" name="shape">
            <a:extLst xmlns:a="http://schemas.openxmlformats.org/drawingml/2006/main">
              <a:ext uri="{FF2B5EF4-FFF2-40B4-BE49-F238E27FC236}">
                <a16:creationId xmlns:a16="http://schemas.microsoft.com/office/drawing/2014/main" id="{70202827-FCAF-4B30-96D2-C601A7EFF1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shape">
            <a:extLst xmlns:a="http://schemas.openxmlformats.org/drawingml/2006/main">
              <a:ext uri="{FF2B5EF4-FFF2-40B4-BE49-F238E27FC236}">
                <a16:creationId xmlns:a16="http://schemas.microsoft.com/office/drawing/2014/main" id="{8C4513A4-D5B3-4F12-ACC0-74E60C41F18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shape">
            <a:extLst xmlns:a="http://schemas.openxmlformats.org/drawingml/2006/main">
              <a:ext uri="{FF2B5EF4-FFF2-40B4-BE49-F238E27FC236}">
                <a16:creationId xmlns:a16="http://schemas.microsoft.com/office/drawing/2014/main" id="{6A041311-9DA5-4C3A-9574-1F4AF3FAB8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4" name="shape">
            <a:extLst xmlns:a="http://schemas.openxmlformats.org/drawingml/2006/main">
              <a:ext uri="{FF2B5EF4-FFF2-40B4-BE49-F238E27FC236}">
                <a16:creationId xmlns:a16="http://schemas.microsoft.com/office/drawing/2014/main" id="{5530A81E-FE28-45E8-A36B-8F3A08DE02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5" name="shape">
            <a:extLst xmlns:a="http://schemas.openxmlformats.org/drawingml/2006/main">
              <a:ext uri="{FF2B5EF4-FFF2-40B4-BE49-F238E27FC236}">
                <a16:creationId xmlns:a16="http://schemas.microsoft.com/office/drawing/2014/main" id="{74223BF7-1782-46AB-9142-A8F161AB5D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6" name="shape">
            <a:extLst xmlns:a="http://schemas.openxmlformats.org/drawingml/2006/main">
              <a:ext uri="{FF2B5EF4-FFF2-40B4-BE49-F238E27FC236}">
                <a16:creationId xmlns:a16="http://schemas.microsoft.com/office/drawing/2014/main" id="{6AB22328-C73B-44A1-AFBC-690A2D5F15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7" name="shape">
            <a:extLst xmlns:a="http://schemas.openxmlformats.org/drawingml/2006/main">
              <a:ext uri="{FF2B5EF4-FFF2-40B4-BE49-F238E27FC236}">
                <a16:creationId xmlns:a16="http://schemas.microsoft.com/office/drawing/2014/main" id="{6E441B9A-37E1-4A90-9AA1-131081AEBC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8" name="shape">
            <a:extLst xmlns:a="http://schemas.openxmlformats.org/drawingml/2006/main">
              <a:ext uri="{FF2B5EF4-FFF2-40B4-BE49-F238E27FC236}">
                <a16:creationId xmlns:a16="http://schemas.microsoft.com/office/drawing/2014/main" id="{8D73C492-AB9F-40CC-8B8D-530965C578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shape">
            <a:extLst xmlns:a="http://schemas.openxmlformats.org/drawingml/2006/main">
              <a:ext uri="{FF2B5EF4-FFF2-40B4-BE49-F238E27FC236}">
                <a16:creationId xmlns:a16="http://schemas.microsoft.com/office/drawing/2014/main" id="{A0B10769-34CE-4E36-AA30-D9BC4CF24A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762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0" name="shape">
            <a:extLst xmlns:a="http://schemas.openxmlformats.org/drawingml/2006/main">
              <a:ext uri="{FF2B5EF4-FFF2-40B4-BE49-F238E27FC236}">
                <a16:creationId xmlns:a16="http://schemas.microsoft.com/office/drawing/2014/main" id="{9D20ECAF-C6EB-476F-8C0F-67536360BB2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524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1" name="shape">
            <a:extLst xmlns:a="http://schemas.openxmlformats.org/drawingml/2006/main">
              <a:ext uri="{FF2B5EF4-FFF2-40B4-BE49-F238E27FC236}">
                <a16:creationId xmlns:a16="http://schemas.microsoft.com/office/drawing/2014/main" id="{76344F01-7DE9-42CE-A72D-EB76CC9F7D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2286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shape">
            <a:extLst xmlns:a="http://schemas.openxmlformats.org/drawingml/2006/main">
              <a:ext uri="{FF2B5EF4-FFF2-40B4-BE49-F238E27FC236}">
                <a16:creationId xmlns:a16="http://schemas.microsoft.com/office/drawing/2014/main" id="{A01C75D8-2372-4CB4-963D-13F99AC2AB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048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shape">
            <a:extLst xmlns:a="http://schemas.openxmlformats.org/drawingml/2006/main">
              <a:ext uri="{FF2B5EF4-FFF2-40B4-BE49-F238E27FC236}">
                <a16:creationId xmlns:a16="http://schemas.microsoft.com/office/drawing/2014/main" id="{57ECF169-87D6-41CC-A116-97990B89ED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810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shape">
            <a:extLst xmlns:a="http://schemas.openxmlformats.org/drawingml/2006/main">
              <a:ext uri="{FF2B5EF4-FFF2-40B4-BE49-F238E27FC236}">
                <a16:creationId xmlns:a16="http://schemas.microsoft.com/office/drawing/2014/main" id="{401E8A82-924B-4514-95BC-69CE814112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572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5" name="shape">
            <a:extLst xmlns:a="http://schemas.openxmlformats.org/drawingml/2006/main">
              <a:ext uri="{FF2B5EF4-FFF2-40B4-BE49-F238E27FC236}">
                <a16:creationId xmlns:a16="http://schemas.microsoft.com/office/drawing/2014/main" id="{1D88DF07-F4D8-4280-89E1-AF759E7909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5334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6" name="shape">
            <a:extLst xmlns:a="http://schemas.openxmlformats.org/drawingml/2006/main">
              <a:ext uri="{FF2B5EF4-FFF2-40B4-BE49-F238E27FC236}">
                <a16:creationId xmlns:a16="http://schemas.microsoft.com/office/drawing/2014/main" id="{AB0BFC2C-7EA0-4262-97FC-0A758EBA1BF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7" name="shape">
            <a:extLst xmlns:a="http://schemas.openxmlformats.org/drawingml/2006/main">
              <a:ext uri="{FF2B5EF4-FFF2-40B4-BE49-F238E27FC236}">
                <a16:creationId xmlns:a16="http://schemas.microsoft.com/office/drawing/2014/main" id="{E1272477-060C-48F9-83AD-D4B4C54391E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858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8" name="text">
            <a:extLst xmlns:a="http://schemas.openxmlformats.org/drawingml/2006/main">
              <a:ext uri="{FF2B5EF4-FFF2-40B4-BE49-F238E27FC236}">
                <a16:creationId xmlns:a16="http://schemas.microsoft.com/office/drawing/2014/main" id="{F2530D6C-C048-4AE6-BC51-90A4162698A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23900" y="895350"/>
            <a:ext cx="590550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42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42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建议下一步</a:t>
            </a:r>
          </a:p>
        </p:txBody>
      </p:sp>
      <p:sp>
        <p:nvSpPr>
          <p:cNvPr id="29" name="text">
            <a:extLst xmlns:a="http://schemas.openxmlformats.org/drawingml/2006/main">
              <a:ext uri="{FF2B5EF4-FFF2-40B4-BE49-F238E27FC236}">
                <a16:creationId xmlns:a16="http://schemas.microsoft.com/office/drawing/2014/main" id="{C792EB41-E51B-42B1-B26B-D2DFAD4FC95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" y="1809750"/>
            <a:ext cx="5810250" cy="876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250" b="0">
                <a:solidFill>
                  <a:srgbClr val="D8EAE2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250" b="0">
                <a:solidFill>
                  <a:srgbClr val="D8EAE2"/>
                </a:solidFill>
                <a:latin typeface="Microsoft YaHei"/>
                <a:ea typeface="Microsoft YaHei"/>
                <a:cs typeface="Microsoft YaHei"/>
              </a:rPr>
              <a:t>用一个真实剪辑项目做本地试点，验证素材入库、模板预览、AI 计划和人工确认链路。</a:t>
            </a:r>
          </a:p>
        </p:txBody>
      </p:sp>
      <p:sp>
        <p:nvSpPr>
          <p:cNvPr id="30" name="shape">
            <a:extLst xmlns:a="http://schemas.openxmlformats.org/drawingml/2006/main">
              <a:ext uri="{FF2B5EF4-FFF2-40B4-BE49-F238E27FC236}">
                <a16:creationId xmlns:a16="http://schemas.microsoft.com/office/drawing/2014/main" id="{E3EE5D0D-1AF2-46DD-9231-CB8A226B4A3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0100" y="3714750"/>
            <a:ext cx="4762500" cy="781050"/>
          </a:xfrm>
          <a:prstGeom xmlns:a="http://schemas.openxmlformats.org/drawingml/2006/main" prst="roundRect">
            <a:avLst>
              <a:gd name="adj" fmla="val 7317"/>
            </a:avLst>
          </a:prstGeom>
          <a:solidFill xmlns:a="http://schemas.openxmlformats.org/drawingml/2006/main">
            <a:srgbClr val="64F0B7"/>
          </a:solidFill>
          <a:ln xmlns:a="http://schemas.openxmlformats.org/drawingml/2006/main" w="0">
            <a:solidFill>
              <a:srgbClr val="64F0B7"/>
            </a:solidFill>
            <a:prstDash val="solid"/>
          </a:ln>
        </p:spPr>
      </p:sp>
      <p:sp>
        <p:nvSpPr>
          <p:cNvPr id="31" name="text">
            <a:extLst xmlns:a="http://schemas.openxmlformats.org/drawingml/2006/main">
              <a:ext uri="{FF2B5EF4-FFF2-40B4-BE49-F238E27FC236}">
                <a16:creationId xmlns:a16="http://schemas.microsoft.com/office/drawing/2014/main" id="{325DA2B2-255E-46D3-9127-DF1FD042CB6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3943350"/>
            <a:ext cx="40957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75" b="1">
                <a:solidFill>
                  <a:srgbClr val="0D332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75" b="1">
                <a:solidFill>
                  <a:srgbClr val="0D3328"/>
                </a:solidFill>
                <a:latin typeface="Microsoft YaHei"/>
                <a:ea typeface="Microsoft YaHei"/>
                <a:cs typeface="Microsoft YaHei"/>
              </a:rPr>
              <a:t>试点交付：部署 / 模板 / SOP</a:t>
            </a:r>
          </a:p>
        </p:txBody>
      </p:sp>
      <p:pic>
        <p:nvPicPr>
          <p:cNvPr id="65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7975efe3a2249e9"/>
          <a:stretch xmlns:a="http://schemas.openxmlformats.org/drawingml/2006/main"/>
        </p:blipFill>
        <p:spPr>
          <a:xfrm xmlns:a="http://schemas.openxmlformats.org/drawingml/2006/main">
            <a:off x="7181850" y="2069902"/>
            <a:ext cx="3714750" cy="2089547"/>
          </a:xfrm>
          <a:prstGeom xmlns:a="http://schemas.openxmlformats.org/drawingml/2006/main" prst="roundRect">
            <a:avLst>
              <a:gd name="adj" fmla="val 3077"/>
            </a:avLst>
          </a:prstGeom>
        </p:spPr>
      </p:pic>
      <p:sp>
        <p:nvSpPr>
          <p:cNvPr id="33" name="text">
            <a:extLst xmlns:a="http://schemas.openxmlformats.org/drawingml/2006/main">
              <a:ext uri="{FF2B5EF4-FFF2-40B4-BE49-F238E27FC236}">
                <a16:creationId xmlns:a16="http://schemas.microsoft.com/office/drawing/2014/main" id="{D3BA37E6-53E0-4988-87D3-87AADF862E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5467350"/>
            <a:ext cx="71437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725" b="0">
                <a:solidFill>
                  <a:srgbClr val="D8EAE2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725" b="0">
                <a:solidFill>
                  <a:srgbClr val="D8EAE2"/>
                </a:solidFill>
                <a:latin typeface="Microsoft YaHei"/>
                <a:ea typeface="Microsoft YaHei"/>
                <a:cs typeface="Microsoft YaHei"/>
              </a:rPr>
              <a:t>不承诺虚构案例，不自动越界。先把可信的第一条链路跑漂亮。</a:t>
            </a:r>
          </a:p>
        </p:txBody>
      </p:sp>
    </p:spTree>
    <p:extLst>
      <p:ext uri="{BB962C8B-B14F-4D97-AF65-F5344CB8AC3E}">
        <p14:creationId xmlns:p14="http://schemas.microsoft.com/office/powerpoint/2010/main" val="142742736"/>
      </p:ext>
    </p:extLst>
  </p:cSld>
</p:sld>
</file>

<file path=ppt/slides/slide2.xml><?xml version="1.0" encoding="utf-8"?>
<p:sld xmlns:p="http://schemas.openxmlformats.org/presentationml/2006/main">
  <p:cSld>
    <p:bg>
      <p:bgPr>
        <a:solidFill xmlns:a="http://schemas.openxmlformats.org/drawingml/2006/main">
          <a:srgbClr val="F4F7F4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shape">
            <a:extLst xmlns:a="http://schemas.openxmlformats.org/drawingml/2006/main">
              <a:ext uri="{FF2B5EF4-FFF2-40B4-BE49-F238E27FC236}">
                <a16:creationId xmlns:a16="http://schemas.microsoft.com/office/drawing/2014/main" id="{5E433C48-98C6-4B68-8A31-78906AC5EF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shape">
            <a:extLst xmlns:a="http://schemas.openxmlformats.org/drawingml/2006/main">
              <a:ext uri="{FF2B5EF4-FFF2-40B4-BE49-F238E27FC236}">
                <a16:creationId xmlns:a16="http://schemas.microsoft.com/office/drawing/2014/main" id="{AEA187C6-B6BA-472C-AA02-E87D085C9D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shape">
            <a:extLst xmlns:a="http://schemas.openxmlformats.org/drawingml/2006/main">
              <a:ext uri="{FF2B5EF4-FFF2-40B4-BE49-F238E27FC236}">
                <a16:creationId xmlns:a16="http://schemas.microsoft.com/office/drawing/2014/main" id="{D096998B-7285-4FFD-9292-325B826909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shape">
            <a:extLst xmlns:a="http://schemas.openxmlformats.org/drawingml/2006/main">
              <a:ext uri="{FF2B5EF4-FFF2-40B4-BE49-F238E27FC236}">
                <a16:creationId xmlns:a16="http://schemas.microsoft.com/office/drawing/2014/main" id="{1ED8DEF9-1B6F-40C1-A6AE-A6EFD6E780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8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shape">
            <a:extLst xmlns:a="http://schemas.openxmlformats.org/drawingml/2006/main">
              <a:ext uri="{FF2B5EF4-FFF2-40B4-BE49-F238E27FC236}">
                <a16:creationId xmlns:a16="http://schemas.microsoft.com/office/drawing/2014/main" id="{64E40BB0-8257-4717-8C4B-E8D166B52F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4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shape">
            <a:extLst xmlns:a="http://schemas.openxmlformats.org/drawingml/2006/main">
              <a:ext uri="{FF2B5EF4-FFF2-40B4-BE49-F238E27FC236}">
                <a16:creationId xmlns:a16="http://schemas.microsoft.com/office/drawing/2014/main" id="{803A0CB0-7EC0-4C32-A679-5EF98992C5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10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7" name="shape">
            <a:extLst xmlns:a="http://schemas.openxmlformats.org/drawingml/2006/main">
              <a:ext uri="{FF2B5EF4-FFF2-40B4-BE49-F238E27FC236}">
                <a16:creationId xmlns:a16="http://schemas.microsoft.com/office/drawing/2014/main" id="{B70F0BC1-654D-4C3E-B82E-A42C35CBE02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7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8" name="shape">
            <a:extLst xmlns:a="http://schemas.openxmlformats.org/drawingml/2006/main">
              <a:ext uri="{FF2B5EF4-FFF2-40B4-BE49-F238E27FC236}">
                <a16:creationId xmlns:a16="http://schemas.microsoft.com/office/drawing/2014/main" id="{53FF0C92-2B38-44D6-AA72-43300338CB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shape">
            <a:extLst xmlns:a="http://schemas.openxmlformats.org/drawingml/2006/main">
              <a:ext uri="{FF2B5EF4-FFF2-40B4-BE49-F238E27FC236}">
                <a16:creationId xmlns:a16="http://schemas.microsoft.com/office/drawing/2014/main" id="{67B24B09-0264-4F27-9087-C6891FD1003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0" name="shape">
            <a:extLst xmlns:a="http://schemas.openxmlformats.org/drawingml/2006/main">
              <a:ext uri="{FF2B5EF4-FFF2-40B4-BE49-F238E27FC236}">
                <a16:creationId xmlns:a16="http://schemas.microsoft.com/office/drawing/2014/main" id="{0A18196F-220B-438E-957D-867FD1A393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1" name="shape">
            <a:extLst xmlns:a="http://schemas.openxmlformats.org/drawingml/2006/main">
              <a:ext uri="{FF2B5EF4-FFF2-40B4-BE49-F238E27FC236}">
                <a16:creationId xmlns:a16="http://schemas.microsoft.com/office/drawing/2014/main" id="{CDA93689-39C5-49CF-A085-0B9CF8D5BE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shape">
            <a:extLst xmlns:a="http://schemas.openxmlformats.org/drawingml/2006/main">
              <a:ext uri="{FF2B5EF4-FFF2-40B4-BE49-F238E27FC236}">
                <a16:creationId xmlns:a16="http://schemas.microsoft.com/office/drawing/2014/main" id="{D6C965EE-7675-443D-83DB-A2553E1C28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shape">
            <a:extLst xmlns:a="http://schemas.openxmlformats.org/drawingml/2006/main">
              <a:ext uri="{FF2B5EF4-FFF2-40B4-BE49-F238E27FC236}">
                <a16:creationId xmlns:a16="http://schemas.microsoft.com/office/drawing/2014/main" id="{CFAC270D-F98F-43FC-B4B3-2C58742516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4" name="shape">
            <a:extLst xmlns:a="http://schemas.openxmlformats.org/drawingml/2006/main">
              <a:ext uri="{FF2B5EF4-FFF2-40B4-BE49-F238E27FC236}">
                <a16:creationId xmlns:a16="http://schemas.microsoft.com/office/drawing/2014/main" id="{3A8BCA23-B781-4A33-BE82-113B9877FE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5" name="shape">
            <a:extLst xmlns:a="http://schemas.openxmlformats.org/drawingml/2006/main">
              <a:ext uri="{FF2B5EF4-FFF2-40B4-BE49-F238E27FC236}">
                <a16:creationId xmlns:a16="http://schemas.microsoft.com/office/drawing/2014/main" id="{E6AD6F65-B5FA-477A-8DE8-C7FE9794D4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6" name="shape">
            <a:extLst xmlns:a="http://schemas.openxmlformats.org/drawingml/2006/main">
              <a:ext uri="{FF2B5EF4-FFF2-40B4-BE49-F238E27FC236}">
                <a16:creationId xmlns:a16="http://schemas.microsoft.com/office/drawing/2014/main" id="{D62D51BD-E62A-4957-B589-B739BCF672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7" name="shape">
            <a:extLst xmlns:a="http://schemas.openxmlformats.org/drawingml/2006/main">
              <a:ext uri="{FF2B5EF4-FFF2-40B4-BE49-F238E27FC236}">
                <a16:creationId xmlns:a16="http://schemas.microsoft.com/office/drawing/2014/main" id="{146A50F7-D7CC-4F04-8B18-B46F63A84E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8" name="shape">
            <a:extLst xmlns:a="http://schemas.openxmlformats.org/drawingml/2006/main">
              <a:ext uri="{FF2B5EF4-FFF2-40B4-BE49-F238E27FC236}">
                <a16:creationId xmlns:a16="http://schemas.microsoft.com/office/drawing/2014/main" id="{EB9CF82F-B904-40AA-8D82-2F4352F7BE2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shape">
            <a:extLst xmlns:a="http://schemas.openxmlformats.org/drawingml/2006/main">
              <a:ext uri="{FF2B5EF4-FFF2-40B4-BE49-F238E27FC236}">
                <a16:creationId xmlns:a16="http://schemas.microsoft.com/office/drawing/2014/main" id="{A7FDF503-772E-428E-A6CD-9673919879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762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0" name="shape">
            <a:extLst xmlns:a="http://schemas.openxmlformats.org/drawingml/2006/main">
              <a:ext uri="{FF2B5EF4-FFF2-40B4-BE49-F238E27FC236}">
                <a16:creationId xmlns:a16="http://schemas.microsoft.com/office/drawing/2014/main" id="{174C9BB7-AEA8-4A62-BD96-E7A16A2D33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524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1" name="shape">
            <a:extLst xmlns:a="http://schemas.openxmlformats.org/drawingml/2006/main">
              <a:ext uri="{FF2B5EF4-FFF2-40B4-BE49-F238E27FC236}">
                <a16:creationId xmlns:a16="http://schemas.microsoft.com/office/drawing/2014/main" id="{8C86D51F-F472-428A-A9BC-E0F9819FBFA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2286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shape">
            <a:extLst xmlns:a="http://schemas.openxmlformats.org/drawingml/2006/main">
              <a:ext uri="{FF2B5EF4-FFF2-40B4-BE49-F238E27FC236}">
                <a16:creationId xmlns:a16="http://schemas.microsoft.com/office/drawing/2014/main" id="{3F3D413A-A2C2-41B5-9682-A4207DE8C7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048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shape">
            <a:extLst xmlns:a="http://schemas.openxmlformats.org/drawingml/2006/main">
              <a:ext uri="{FF2B5EF4-FFF2-40B4-BE49-F238E27FC236}">
                <a16:creationId xmlns:a16="http://schemas.microsoft.com/office/drawing/2014/main" id="{7654CD5E-E8B1-4F4B-AB48-D36CF8EB9B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810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shape">
            <a:extLst xmlns:a="http://schemas.openxmlformats.org/drawingml/2006/main">
              <a:ext uri="{FF2B5EF4-FFF2-40B4-BE49-F238E27FC236}">
                <a16:creationId xmlns:a16="http://schemas.microsoft.com/office/drawing/2014/main" id="{4FDA1727-D38D-4CDD-908D-87661D2C2F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572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5" name="shape">
            <a:extLst xmlns:a="http://schemas.openxmlformats.org/drawingml/2006/main">
              <a:ext uri="{FF2B5EF4-FFF2-40B4-BE49-F238E27FC236}">
                <a16:creationId xmlns:a16="http://schemas.microsoft.com/office/drawing/2014/main" id="{072BBBB4-1B23-4982-BE54-A5D803D6D25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5334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6" name="shape">
            <a:extLst xmlns:a="http://schemas.openxmlformats.org/drawingml/2006/main">
              <a:ext uri="{FF2B5EF4-FFF2-40B4-BE49-F238E27FC236}">
                <a16:creationId xmlns:a16="http://schemas.microsoft.com/office/drawing/2014/main" id="{AC72AD58-F086-4C2E-A130-3F80664C5F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7" name="shape">
            <a:extLst xmlns:a="http://schemas.openxmlformats.org/drawingml/2006/main">
              <a:ext uri="{FF2B5EF4-FFF2-40B4-BE49-F238E27FC236}">
                <a16:creationId xmlns:a16="http://schemas.microsoft.com/office/drawing/2014/main" id="{E6223155-741B-475F-A174-F80D01AF37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858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8" name="text">
            <a:extLst xmlns:a="http://schemas.openxmlformats.org/drawingml/2006/main">
              <a:ext uri="{FF2B5EF4-FFF2-40B4-BE49-F238E27FC236}">
                <a16:creationId xmlns:a16="http://schemas.microsoft.com/office/drawing/2014/main" id="{A6FB3261-6631-43F2-A9A1-5E7DDD3AE5F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323850"/>
            <a:ext cx="2286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0D332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0D3328"/>
                </a:solidFill>
                <a:latin typeface="Microsoft YaHei"/>
                <a:ea typeface="Microsoft YaHei"/>
                <a:cs typeface="Microsoft YaHei"/>
              </a:rPr>
              <a:t>CutClaw Agent</a:t>
            </a:r>
          </a:p>
        </p:txBody>
      </p:sp>
      <p:sp>
        <p:nvSpPr>
          <p:cNvPr id="29" name="text">
            <a:extLst xmlns:a="http://schemas.openxmlformats.org/drawingml/2006/main">
              <a:ext uri="{FF2B5EF4-FFF2-40B4-BE49-F238E27FC236}">
                <a16:creationId xmlns:a16="http://schemas.microsoft.com/office/drawing/2014/main" id="{82DF38C8-212E-44DA-AB7E-587F2DCA5C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25200" y="323850"/>
            <a:ext cx="4381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5D716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5D716A"/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id="30" name="text">
            <a:extLst xmlns:a="http://schemas.openxmlformats.org/drawingml/2006/main">
              <a:ext uri="{FF2B5EF4-FFF2-40B4-BE49-F238E27FC236}">
                <a16:creationId xmlns:a16="http://schemas.microsoft.com/office/drawing/2014/main" id="{D412615F-88CA-4D96-B8B0-6A1F7D5798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819150"/>
            <a:ext cx="9334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225" b="1">
                <a:solidFill>
                  <a:srgbClr val="0F1F1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3225" b="1">
                <a:solidFill>
                  <a:srgbClr val="0F1F1A"/>
                </a:solidFill>
                <a:latin typeface="Microsoft YaHei"/>
                <a:ea typeface="Microsoft YaHei"/>
                <a:cs typeface="Microsoft YaHei"/>
              </a:rPr>
              <a:t>剪辑交付的问题，不在剪辑按钮本身</a:t>
            </a:r>
          </a:p>
        </p:txBody>
      </p:sp>
      <p:sp>
        <p:nvSpPr>
          <p:cNvPr id="31" name="text">
            <a:extLst xmlns:a="http://schemas.openxmlformats.org/drawingml/2006/main">
              <a:ext uri="{FF2B5EF4-FFF2-40B4-BE49-F238E27FC236}">
                <a16:creationId xmlns:a16="http://schemas.microsoft.com/office/drawing/2014/main" id="{2EBCBAC7-C3E7-40BC-8D44-2D14B155AB2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1790700"/>
            <a:ext cx="7048500" cy="5905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0">
                <a:solidFill>
                  <a:srgbClr val="5D716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00" b="0">
                <a:solidFill>
                  <a:srgbClr val="5D716A"/>
                </a:solidFill>
                <a:latin typeface="Microsoft YaHei"/>
                <a:ea typeface="Microsoft YaHei"/>
                <a:cs typeface="Microsoft YaHei"/>
              </a:rPr>
              <a:t>团队真正消耗时间的地方，是目标、素材、模板、反馈和安全边界散落在不同工具里。</a:t>
            </a:r>
          </a:p>
        </p:txBody>
      </p:sp>
      <p:sp>
        <p:nvSpPr>
          <p:cNvPr id="32" name="shape">
            <a:extLst xmlns:a="http://schemas.openxmlformats.org/drawingml/2006/main">
              <a:ext uri="{FF2B5EF4-FFF2-40B4-BE49-F238E27FC236}">
                <a16:creationId xmlns:a16="http://schemas.microsoft.com/office/drawing/2014/main" id="{7C84FB3C-E85E-4507-974C-47872D034B4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3028950"/>
            <a:ext cx="2381250" cy="1885950"/>
          </a:xfrm>
          <a:prstGeom xmlns:a="http://schemas.openxmlformats.org/drawingml/2006/main" prst="roundRect">
            <a:avLst>
              <a:gd name="adj" fmla="val 6061"/>
            </a:avLst>
          </a:prstGeom>
          <a:solidFill xmlns:a="http://schemas.openxmlformats.org/drawingml/2006/main">
            <a:srgbClr val="E7F5EE"/>
          </a:solidFill>
          <a:ln xmlns:a="http://schemas.openxmlformats.org/drawingml/2006/main" w="9525">
            <a:solidFill>
              <a:srgbClr val="CFE1D8"/>
            </a:solidFill>
            <a:prstDash val="solid"/>
          </a:ln>
        </p:spPr>
      </p:sp>
      <p:sp>
        <p:nvSpPr>
          <p:cNvPr id="33" name="shape">
            <a:extLst xmlns:a="http://schemas.openxmlformats.org/drawingml/2006/main">
              <a:ext uri="{FF2B5EF4-FFF2-40B4-BE49-F238E27FC236}">
                <a16:creationId xmlns:a16="http://schemas.microsoft.com/office/drawing/2014/main" id="{93519465-D114-4D88-8A80-88FB578558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3314700"/>
            <a:ext cx="323850" cy="3238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D9A24B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4" name="text">
            <a:extLst xmlns:a="http://schemas.openxmlformats.org/drawingml/2006/main">
              <a:ext uri="{FF2B5EF4-FFF2-40B4-BE49-F238E27FC236}">
                <a16:creationId xmlns:a16="http://schemas.microsoft.com/office/drawing/2014/main" id="{246A2790-9B3F-4E4D-90C6-D8059FEED21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3829050"/>
            <a:ext cx="18097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75" b="1">
                <a:solidFill>
                  <a:srgbClr val="0F1F1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75" b="1">
                <a:solidFill>
                  <a:srgbClr val="0F1F1A"/>
                </a:solidFill>
                <a:latin typeface="Microsoft YaHei"/>
                <a:ea typeface="Microsoft YaHei"/>
                <a:cs typeface="Microsoft YaHei"/>
              </a:rPr>
              <a:t>素材碎片</a:t>
            </a:r>
          </a:p>
        </p:txBody>
      </p:sp>
      <p:sp>
        <p:nvSpPr>
          <p:cNvPr id="35" name="text">
            <a:extLst xmlns:a="http://schemas.openxmlformats.org/drawingml/2006/main">
              <a:ext uri="{FF2B5EF4-FFF2-40B4-BE49-F238E27FC236}">
                <a16:creationId xmlns:a16="http://schemas.microsoft.com/office/drawing/2014/main" id="{6A203292-AAF7-4047-8BE1-EBAD9D1057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" y="4305300"/>
            <a:ext cx="188595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5D716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0">
                <a:solidFill>
                  <a:srgbClr val="5D716A"/>
                </a:solidFill>
                <a:latin typeface="Microsoft YaHei"/>
                <a:ea typeface="Microsoft YaHei"/>
                <a:cs typeface="Microsoft YaHei"/>
              </a:rPr>
              <a:t>素材、版本和预览散落，找高光靠记忆。</a:t>
            </a:r>
          </a:p>
        </p:txBody>
      </p:sp>
      <p:sp>
        <p:nvSpPr>
          <p:cNvPr id="36" name="shape">
            <a:extLst xmlns:a="http://schemas.openxmlformats.org/drawingml/2006/main">
              <a:ext uri="{FF2B5EF4-FFF2-40B4-BE49-F238E27FC236}">
                <a16:creationId xmlns:a16="http://schemas.microsoft.com/office/drawing/2014/main" id="{7227A762-DB3C-4A8F-9638-DB096D4B95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467100" y="3028950"/>
            <a:ext cx="2381250" cy="1885950"/>
          </a:xfrm>
          <a:prstGeom xmlns:a="http://schemas.openxmlformats.org/drawingml/2006/main" prst="roundRect">
            <a:avLst>
              <a:gd name="adj" fmla="val 6061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FE1D8"/>
            </a:solidFill>
            <a:prstDash val="solid"/>
          </a:ln>
        </p:spPr>
      </p:sp>
      <p:sp>
        <p:nvSpPr>
          <p:cNvPr id="37" name="shape">
            <a:extLst xmlns:a="http://schemas.openxmlformats.org/drawingml/2006/main">
              <a:ext uri="{FF2B5EF4-FFF2-40B4-BE49-F238E27FC236}">
                <a16:creationId xmlns:a16="http://schemas.microsoft.com/office/drawing/2014/main" id="{051FE624-A9FD-4A08-8FCA-2EA7B932CD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714750" y="3314700"/>
            <a:ext cx="323850" cy="3238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6796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8" name="text">
            <a:extLst xmlns:a="http://schemas.openxmlformats.org/drawingml/2006/main">
              <a:ext uri="{FF2B5EF4-FFF2-40B4-BE49-F238E27FC236}">
                <a16:creationId xmlns:a16="http://schemas.microsoft.com/office/drawing/2014/main" id="{203D7077-2604-4D02-887D-5A4856F1AA9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714750" y="3829050"/>
            <a:ext cx="18097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75" b="1">
                <a:solidFill>
                  <a:srgbClr val="0F1F1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75" b="1">
                <a:solidFill>
                  <a:srgbClr val="0F1F1A"/>
                </a:solidFill>
                <a:latin typeface="Microsoft YaHei"/>
                <a:ea typeface="Microsoft YaHei"/>
                <a:cs typeface="Microsoft YaHei"/>
              </a:rPr>
              <a:t>目标分散</a:t>
            </a:r>
          </a:p>
        </p:txBody>
      </p:sp>
      <p:sp>
        <p:nvSpPr>
          <p:cNvPr id="39" name="text">
            <a:extLst xmlns:a="http://schemas.openxmlformats.org/drawingml/2006/main">
              <a:ext uri="{FF2B5EF4-FFF2-40B4-BE49-F238E27FC236}">
                <a16:creationId xmlns:a16="http://schemas.microsoft.com/office/drawing/2014/main" id="{B3744E7B-0FBD-4C75-80FC-48874FF2E1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714750" y="4305300"/>
            <a:ext cx="188595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5D716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0">
                <a:solidFill>
                  <a:srgbClr val="5D716A"/>
                </a:solidFill>
                <a:latin typeface="Microsoft YaHei"/>
                <a:ea typeface="Microsoft YaHei"/>
                <a:cs typeface="Microsoft YaHei"/>
              </a:rPr>
              <a:t>风格、时长、平台、反馈没有统一归档。</a:t>
            </a:r>
          </a:p>
        </p:txBody>
      </p:sp>
      <p:sp>
        <p:nvSpPr>
          <p:cNvPr id="40" name="shape">
            <a:extLst xmlns:a="http://schemas.openxmlformats.org/drawingml/2006/main">
              <a:ext uri="{FF2B5EF4-FFF2-40B4-BE49-F238E27FC236}">
                <a16:creationId xmlns:a16="http://schemas.microsoft.com/office/drawing/2014/main" id="{2DC53461-23F7-4FD2-AE9E-F8C46FD9E0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115050" y="3028950"/>
            <a:ext cx="2381250" cy="1885950"/>
          </a:xfrm>
          <a:prstGeom xmlns:a="http://schemas.openxmlformats.org/drawingml/2006/main" prst="roundRect">
            <a:avLst>
              <a:gd name="adj" fmla="val 6061"/>
            </a:avLst>
          </a:prstGeom>
          <a:solidFill xmlns:a="http://schemas.openxmlformats.org/drawingml/2006/main">
            <a:srgbClr val="E7F5EE"/>
          </a:solidFill>
          <a:ln xmlns:a="http://schemas.openxmlformats.org/drawingml/2006/main" w="9525">
            <a:solidFill>
              <a:srgbClr val="CFE1D8"/>
            </a:solidFill>
            <a:prstDash val="solid"/>
          </a:ln>
        </p:spPr>
      </p:sp>
      <p:sp>
        <p:nvSpPr>
          <p:cNvPr id="41" name="shape">
            <a:extLst xmlns:a="http://schemas.openxmlformats.org/drawingml/2006/main">
              <a:ext uri="{FF2B5EF4-FFF2-40B4-BE49-F238E27FC236}">
                <a16:creationId xmlns:a16="http://schemas.microsoft.com/office/drawing/2014/main" id="{6CE9230D-4139-46E6-8B2D-61B8B310DA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62700" y="3314700"/>
            <a:ext cx="323850" cy="3238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8C6FE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2" name="text">
            <a:extLst xmlns:a="http://schemas.openxmlformats.org/drawingml/2006/main">
              <a:ext uri="{FF2B5EF4-FFF2-40B4-BE49-F238E27FC236}">
                <a16:creationId xmlns:a16="http://schemas.microsoft.com/office/drawing/2014/main" id="{4961F127-A52B-4499-B21C-12627E7F015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62700" y="3829050"/>
            <a:ext cx="18097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75" b="1">
                <a:solidFill>
                  <a:srgbClr val="0F1F1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75" b="1">
                <a:solidFill>
                  <a:srgbClr val="0F1F1A"/>
                </a:solidFill>
                <a:latin typeface="Microsoft YaHei"/>
                <a:ea typeface="Microsoft YaHei"/>
                <a:cs typeface="Microsoft YaHei"/>
              </a:rPr>
              <a:t>返工失真</a:t>
            </a:r>
          </a:p>
        </p:txBody>
      </p:sp>
      <p:sp>
        <p:nvSpPr>
          <p:cNvPr id="43" name="text">
            <a:extLst xmlns:a="http://schemas.openxmlformats.org/drawingml/2006/main">
              <a:ext uri="{FF2B5EF4-FFF2-40B4-BE49-F238E27FC236}">
                <a16:creationId xmlns:a16="http://schemas.microsoft.com/office/drawing/2014/main" id="{E066EA09-49F5-4C54-8595-9840CA5F49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62700" y="4305300"/>
            <a:ext cx="188595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5D716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0">
                <a:solidFill>
                  <a:srgbClr val="5D716A"/>
                </a:solidFill>
                <a:latin typeface="Microsoft YaHei"/>
                <a:ea typeface="Microsoft YaHei"/>
                <a:cs typeface="Microsoft YaHei"/>
              </a:rPr>
              <a:t>AI 给出结果，却缺少计划理由和复盘入口。</a:t>
            </a:r>
          </a:p>
        </p:txBody>
      </p:sp>
      <p:sp>
        <p:nvSpPr>
          <p:cNvPr id="44" name="shape">
            <a:extLst xmlns:a="http://schemas.openxmlformats.org/drawingml/2006/main">
              <a:ext uri="{FF2B5EF4-FFF2-40B4-BE49-F238E27FC236}">
                <a16:creationId xmlns:a16="http://schemas.microsoft.com/office/drawing/2014/main" id="{5F167C11-7851-4F68-A681-CAEFCD4538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0" y="3028950"/>
            <a:ext cx="2381250" cy="1885950"/>
          </a:xfrm>
          <a:prstGeom xmlns:a="http://schemas.openxmlformats.org/drawingml/2006/main" prst="roundRect">
            <a:avLst>
              <a:gd name="adj" fmla="val 6061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FE1D8"/>
            </a:solidFill>
            <a:prstDash val="solid"/>
          </a:ln>
        </p:spPr>
      </p:sp>
      <p:sp>
        <p:nvSpPr>
          <p:cNvPr id="45" name="shape">
            <a:extLst xmlns:a="http://schemas.openxmlformats.org/drawingml/2006/main">
              <a:ext uri="{FF2B5EF4-FFF2-40B4-BE49-F238E27FC236}">
                <a16:creationId xmlns:a16="http://schemas.microsoft.com/office/drawing/2014/main" id="{E18E7972-35DD-4F77-AB6D-849680B765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10650" y="3314700"/>
            <a:ext cx="323850" cy="3238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3654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6" name="text">
            <a:extLst xmlns:a="http://schemas.openxmlformats.org/drawingml/2006/main">
              <a:ext uri="{FF2B5EF4-FFF2-40B4-BE49-F238E27FC236}">
                <a16:creationId xmlns:a16="http://schemas.microsoft.com/office/drawing/2014/main" id="{C1B10653-763D-46D0-9536-BE4B76B5186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10650" y="3829050"/>
            <a:ext cx="18097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75" b="1">
                <a:solidFill>
                  <a:srgbClr val="0F1F1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75" b="1">
                <a:solidFill>
                  <a:srgbClr val="0F1F1A"/>
                </a:solidFill>
                <a:latin typeface="Microsoft YaHei"/>
                <a:ea typeface="Microsoft YaHei"/>
                <a:cs typeface="Microsoft YaHei"/>
              </a:rPr>
              <a:t>越界风险</a:t>
            </a:r>
          </a:p>
        </p:txBody>
      </p:sp>
      <p:sp>
        <p:nvSpPr>
          <p:cNvPr id="47" name="text">
            <a:extLst xmlns:a="http://schemas.openxmlformats.org/drawingml/2006/main">
              <a:ext uri="{FF2B5EF4-FFF2-40B4-BE49-F238E27FC236}">
                <a16:creationId xmlns:a16="http://schemas.microsoft.com/office/drawing/2014/main" id="{2967B53B-82B6-4370-8F7E-E5803815D6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010650" y="4305300"/>
            <a:ext cx="1885950" cy="685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275" b="0">
                <a:solidFill>
                  <a:srgbClr val="5D716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275" b="0">
                <a:solidFill>
                  <a:srgbClr val="5D716A"/>
                </a:solidFill>
                <a:latin typeface="Microsoft YaHei"/>
                <a:ea typeface="Microsoft YaHei"/>
                <a:cs typeface="Microsoft YaHei"/>
              </a:rPr>
              <a:t>发布、上传、登录、付费、删除必须有人工确认。</a:t>
            </a:r>
          </a:p>
        </p:txBody>
      </p:sp>
      <p:sp>
        <p:nvSpPr>
          <p:cNvPr id="48" name="shape">
            <a:extLst xmlns:a="http://schemas.openxmlformats.org/drawingml/2006/main">
              <a:ext uri="{FF2B5EF4-FFF2-40B4-BE49-F238E27FC236}">
                <a16:creationId xmlns:a16="http://schemas.microsoft.com/office/drawing/2014/main" id="{4F38767E-492E-46A0-A928-B04E7608E0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9150" y="5505450"/>
            <a:ext cx="1028700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D332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9" name="text">
            <a:extLst xmlns:a="http://schemas.openxmlformats.org/drawingml/2006/main">
              <a:ext uri="{FF2B5EF4-FFF2-40B4-BE49-F238E27FC236}">
                <a16:creationId xmlns:a16="http://schemas.microsoft.com/office/drawing/2014/main" id="{7831C07E-7C2A-4659-B06E-A6439584C1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" y="5772150"/>
            <a:ext cx="838200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0D332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00" b="1">
                <a:solidFill>
                  <a:srgbClr val="0D3328"/>
                </a:solidFill>
                <a:latin typeface="Microsoft YaHei"/>
                <a:ea typeface="Microsoft YaHei"/>
                <a:cs typeface="Microsoft YaHei"/>
              </a:rPr>
              <a:t>CutClaw 的包装重点：把“剪辑能力”讲成“可交付的生产链路”。</a:t>
            </a:r>
          </a:p>
        </p:txBody>
      </p:sp>
    </p:spTree>
    <p:extLst>
      <p:ext uri="{BB962C8B-B14F-4D97-AF65-F5344CB8AC3E}">
        <p14:creationId xmlns:p14="http://schemas.microsoft.com/office/powerpoint/2010/main" val="1092552515"/>
      </p:ext>
    </p:extLst>
  </p:cSld>
</p:sld>
</file>

<file path=ppt/slides/slide3.xml><?xml version="1.0" encoding="utf-8"?>
<p:sld xmlns:p="http://schemas.openxmlformats.org/presentationml/2006/main">
  <p:cSld>
    <p:bg>
      <p:bgPr>
        <a:solidFill xmlns:a="http://schemas.openxmlformats.org/drawingml/2006/main">
          <a:srgbClr val="061A14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shape">
            <a:extLst xmlns:a="http://schemas.openxmlformats.org/drawingml/2006/main">
              <a:ext uri="{FF2B5EF4-FFF2-40B4-BE49-F238E27FC236}">
                <a16:creationId xmlns:a16="http://schemas.microsoft.com/office/drawing/2014/main" id="{CA0EC99E-32AE-4104-A41A-6525147C3B8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shape">
            <a:extLst xmlns:a="http://schemas.openxmlformats.org/drawingml/2006/main">
              <a:ext uri="{FF2B5EF4-FFF2-40B4-BE49-F238E27FC236}">
                <a16:creationId xmlns:a16="http://schemas.microsoft.com/office/drawing/2014/main" id="{773A5DC9-ECC7-48A5-8123-8E15E10AEFD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shape">
            <a:extLst xmlns:a="http://schemas.openxmlformats.org/drawingml/2006/main">
              <a:ext uri="{FF2B5EF4-FFF2-40B4-BE49-F238E27FC236}">
                <a16:creationId xmlns:a16="http://schemas.microsoft.com/office/drawing/2014/main" id="{6B1A8DED-F674-4023-9EA2-CD05B53A4E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shape">
            <a:extLst xmlns:a="http://schemas.openxmlformats.org/drawingml/2006/main">
              <a:ext uri="{FF2B5EF4-FFF2-40B4-BE49-F238E27FC236}">
                <a16:creationId xmlns:a16="http://schemas.microsoft.com/office/drawing/2014/main" id="{5F138243-31F4-4018-A2C5-FD32669461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8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shape">
            <a:extLst xmlns:a="http://schemas.openxmlformats.org/drawingml/2006/main">
              <a:ext uri="{FF2B5EF4-FFF2-40B4-BE49-F238E27FC236}">
                <a16:creationId xmlns:a16="http://schemas.microsoft.com/office/drawing/2014/main" id="{4E364744-FE42-4757-8D34-A151EF2B89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4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shape">
            <a:extLst xmlns:a="http://schemas.openxmlformats.org/drawingml/2006/main">
              <a:ext uri="{FF2B5EF4-FFF2-40B4-BE49-F238E27FC236}">
                <a16:creationId xmlns:a16="http://schemas.microsoft.com/office/drawing/2014/main" id="{2E617398-2644-4952-BA61-D17BA7E2F0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10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7" name="shape">
            <a:extLst xmlns:a="http://schemas.openxmlformats.org/drawingml/2006/main">
              <a:ext uri="{FF2B5EF4-FFF2-40B4-BE49-F238E27FC236}">
                <a16:creationId xmlns:a16="http://schemas.microsoft.com/office/drawing/2014/main" id="{BB2E69B9-5762-4DF7-B54B-36E95800C75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7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8" name="shape">
            <a:extLst xmlns:a="http://schemas.openxmlformats.org/drawingml/2006/main">
              <a:ext uri="{FF2B5EF4-FFF2-40B4-BE49-F238E27FC236}">
                <a16:creationId xmlns:a16="http://schemas.microsoft.com/office/drawing/2014/main" id="{0ACF33F0-0FDA-469E-A71D-90D3F11B5A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shape">
            <a:extLst xmlns:a="http://schemas.openxmlformats.org/drawingml/2006/main">
              <a:ext uri="{FF2B5EF4-FFF2-40B4-BE49-F238E27FC236}">
                <a16:creationId xmlns:a16="http://schemas.microsoft.com/office/drawing/2014/main" id="{08BCF172-4213-4084-B55F-D5A976F0D4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0" name="shape">
            <a:extLst xmlns:a="http://schemas.openxmlformats.org/drawingml/2006/main">
              <a:ext uri="{FF2B5EF4-FFF2-40B4-BE49-F238E27FC236}">
                <a16:creationId xmlns:a16="http://schemas.microsoft.com/office/drawing/2014/main" id="{6EEE9A85-2B1B-4F47-94A8-D29655FCF28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1" name="shape">
            <a:extLst xmlns:a="http://schemas.openxmlformats.org/drawingml/2006/main">
              <a:ext uri="{FF2B5EF4-FFF2-40B4-BE49-F238E27FC236}">
                <a16:creationId xmlns:a16="http://schemas.microsoft.com/office/drawing/2014/main" id="{A4F78D38-B37B-418B-95C7-9271B869EE0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shape">
            <a:extLst xmlns:a="http://schemas.openxmlformats.org/drawingml/2006/main">
              <a:ext uri="{FF2B5EF4-FFF2-40B4-BE49-F238E27FC236}">
                <a16:creationId xmlns:a16="http://schemas.microsoft.com/office/drawing/2014/main" id="{887A8738-0D7B-4187-9ECD-D487A334884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shape">
            <a:extLst xmlns:a="http://schemas.openxmlformats.org/drawingml/2006/main">
              <a:ext uri="{FF2B5EF4-FFF2-40B4-BE49-F238E27FC236}">
                <a16:creationId xmlns:a16="http://schemas.microsoft.com/office/drawing/2014/main" id="{BD4CF25B-9695-4514-839A-E6FA072C6FC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4" name="shape">
            <a:extLst xmlns:a="http://schemas.openxmlformats.org/drawingml/2006/main">
              <a:ext uri="{FF2B5EF4-FFF2-40B4-BE49-F238E27FC236}">
                <a16:creationId xmlns:a16="http://schemas.microsoft.com/office/drawing/2014/main" id="{5F8FFB5D-412D-4C89-BFE7-205D067F73D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5" name="shape">
            <a:extLst xmlns:a="http://schemas.openxmlformats.org/drawingml/2006/main">
              <a:ext uri="{FF2B5EF4-FFF2-40B4-BE49-F238E27FC236}">
                <a16:creationId xmlns:a16="http://schemas.microsoft.com/office/drawing/2014/main" id="{8C3A3A78-CF37-4167-91DD-2C6EDB61E18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6" name="shape">
            <a:extLst xmlns:a="http://schemas.openxmlformats.org/drawingml/2006/main">
              <a:ext uri="{FF2B5EF4-FFF2-40B4-BE49-F238E27FC236}">
                <a16:creationId xmlns:a16="http://schemas.microsoft.com/office/drawing/2014/main" id="{200041AE-1126-4EBE-9924-174B317188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7" name="shape">
            <a:extLst xmlns:a="http://schemas.openxmlformats.org/drawingml/2006/main">
              <a:ext uri="{FF2B5EF4-FFF2-40B4-BE49-F238E27FC236}">
                <a16:creationId xmlns:a16="http://schemas.microsoft.com/office/drawing/2014/main" id="{AE0C0F27-E046-4273-9C2B-C968135998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8" name="shape">
            <a:extLst xmlns:a="http://schemas.openxmlformats.org/drawingml/2006/main">
              <a:ext uri="{FF2B5EF4-FFF2-40B4-BE49-F238E27FC236}">
                <a16:creationId xmlns:a16="http://schemas.microsoft.com/office/drawing/2014/main" id="{A6437C17-E3C6-4511-A973-B4EDC50E4E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shape">
            <a:extLst xmlns:a="http://schemas.openxmlformats.org/drawingml/2006/main">
              <a:ext uri="{FF2B5EF4-FFF2-40B4-BE49-F238E27FC236}">
                <a16:creationId xmlns:a16="http://schemas.microsoft.com/office/drawing/2014/main" id="{0B4B393A-EE08-4A13-A2A5-7FE944A665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762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0" name="shape">
            <a:extLst xmlns:a="http://schemas.openxmlformats.org/drawingml/2006/main">
              <a:ext uri="{FF2B5EF4-FFF2-40B4-BE49-F238E27FC236}">
                <a16:creationId xmlns:a16="http://schemas.microsoft.com/office/drawing/2014/main" id="{3553BE12-9FA6-49DE-B31D-9BBB425515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524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1" name="shape">
            <a:extLst xmlns:a="http://schemas.openxmlformats.org/drawingml/2006/main">
              <a:ext uri="{FF2B5EF4-FFF2-40B4-BE49-F238E27FC236}">
                <a16:creationId xmlns:a16="http://schemas.microsoft.com/office/drawing/2014/main" id="{D60E7225-89ED-45B5-8C01-18FA854BAE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2286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shape">
            <a:extLst xmlns:a="http://schemas.openxmlformats.org/drawingml/2006/main">
              <a:ext uri="{FF2B5EF4-FFF2-40B4-BE49-F238E27FC236}">
                <a16:creationId xmlns:a16="http://schemas.microsoft.com/office/drawing/2014/main" id="{DC3303B9-960C-478F-B7E8-0963BED0E3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048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shape">
            <a:extLst xmlns:a="http://schemas.openxmlformats.org/drawingml/2006/main">
              <a:ext uri="{FF2B5EF4-FFF2-40B4-BE49-F238E27FC236}">
                <a16:creationId xmlns:a16="http://schemas.microsoft.com/office/drawing/2014/main" id="{78D68495-46AD-40D7-8CF7-7A827C1374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810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shape">
            <a:extLst xmlns:a="http://schemas.openxmlformats.org/drawingml/2006/main">
              <a:ext uri="{FF2B5EF4-FFF2-40B4-BE49-F238E27FC236}">
                <a16:creationId xmlns:a16="http://schemas.microsoft.com/office/drawing/2014/main" id="{25E108EE-E760-4D83-8DBD-019EA92993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572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5" name="shape">
            <a:extLst xmlns:a="http://schemas.openxmlformats.org/drawingml/2006/main">
              <a:ext uri="{FF2B5EF4-FFF2-40B4-BE49-F238E27FC236}">
                <a16:creationId xmlns:a16="http://schemas.microsoft.com/office/drawing/2014/main" id="{16A5B23E-4CC9-466D-A5A9-6679D7F8F2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5334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6" name="shape">
            <a:extLst xmlns:a="http://schemas.openxmlformats.org/drawingml/2006/main">
              <a:ext uri="{FF2B5EF4-FFF2-40B4-BE49-F238E27FC236}">
                <a16:creationId xmlns:a16="http://schemas.microsoft.com/office/drawing/2014/main" id="{1FA15D9E-5FCF-4F66-A9C2-4F0B5DD4D6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7" name="shape">
            <a:extLst xmlns:a="http://schemas.openxmlformats.org/drawingml/2006/main">
              <a:ext uri="{FF2B5EF4-FFF2-40B4-BE49-F238E27FC236}">
                <a16:creationId xmlns:a16="http://schemas.microsoft.com/office/drawing/2014/main" id="{DD45C44E-4A41-4951-ABF6-F8D358E536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858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8" name="text">
            <a:extLst xmlns:a="http://schemas.openxmlformats.org/drawingml/2006/main">
              <a:ext uri="{FF2B5EF4-FFF2-40B4-BE49-F238E27FC236}">
                <a16:creationId xmlns:a16="http://schemas.microsoft.com/office/drawing/2014/main" id="{C15C164D-BC36-4556-87BE-EF4767EBF8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323850"/>
            <a:ext cx="2286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7F5EE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E7F5EE"/>
                </a:solidFill>
                <a:latin typeface="Microsoft YaHei"/>
                <a:ea typeface="Microsoft YaHei"/>
                <a:cs typeface="Microsoft YaHei"/>
              </a:rPr>
              <a:t>CutClaw Agent</a:t>
            </a:r>
          </a:p>
        </p:txBody>
      </p:sp>
      <p:sp>
        <p:nvSpPr>
          <p:cNvPr id="29" name="text">
            <a:extLst xmlns:a="http://schemas.openxmlformats.org/drawingml/2006/main">
              <a:ext uri="{FF2B5EF4-FFF2-40B4-BE49-F238E27FC236}">
                <a16:creationId xmlns:a16="http://schemas.microsoft.com/office/drawing/2014/main" id="{96642C39-AFA3-4967-9158-73ACA2DAD0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25200" y="323850"/>
            <a:ext cx="4381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89A99B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89A99B"/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id="30" name="text">
            <a:extLst xmlns:a="http://schemas.openxmlformats.org/drawingml/2006/main">
              <a:ext uri="{FF2B5EF4-FFF2-40B4-BE49-F238E27FC236}">
                <a16:creationId xmlns:a16="http://schemas.microsoft.com/office/drawing/2014/main" id="{F79A2437-2933-4801-9695-74ECE7B386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819150"/>
            <a:ext cx="9334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225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3225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先建项目，再让 AI 出计划</a:t>
            </a:r>
          </a:p>
        </p:txBody>
      </p:sp>
      <p:sp>
        <p:nvSpPr>
          <p:cNvPr id="31" name="text">
            <a:extLst xmlns:a="http://schemas.openxmlformats.org/drawingml/2006/main">
              <a:ext uri="{FF2B5EF4-FFF2-40B4-BE49-F238E27FC236}">
                <a16:creationId xmlns:a16="http://schemas.microsoft.com/office/drawing/2014/main" id="{321819BD-31B6-40C4-B9C9-4123C838007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1752600"/>
            <a:ext cx="4953000" cy="8763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0">
                <a:solidFill>
                  <a:srgbClr val="D8EAE2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00" b="0">
                <a:solidFill>
                  <a:srgbClr val="D8EAE2"/>
                </a:solidFill>
                <a:latin typeface="Microsoft YaHei"/>
                <a:ea typeface="Microsoft YaHei"/>
                <a:cs typeface="Microsoft YaHei"/>
              </a:rPr>
              <a:t>每一次生成都绑定项目、素材、模板和安全策略，客户看到的是流程，不是一次性的魔法按钮。</a:t>
            </a:r>
          </a:p>
        </p:txBody>
      </p:sp>
      <p:pic>
        <p:nvPicPr>
          <p:cNvPr id="87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c1962be5aad4c7c"/>
          <a:stretch xmlns:a="http://schemas.openxmlformats.org/drawingml/2006/main"/>
        </p:blipFill>
        <p:spPr>
          <a:xfrm xmlns:a="http://schemas.openxmlformats.org/drawingml/2006/main">
            <a:off x="6115050" y="1841897"/>
            <a:ext cx="4762500" cy="2678906"/>
          </a:xfrm>
          <a:prstGeom xmlns:a="http://schemas.openxmlformats.org/drawingml/2006/main" prst="roundRect">
            <a:avLst>
              <a:gd name="adj" fmla="val 3333"/>
            </a:avLst>
          </a:prstGeom>
        </p:spPr>
      </p:pic>
      <p:sp>
        <p:nvSpPr>
          <p:cNvPr id="33" name="shape">
            <a:extLst xmlns:a="http://schemas.openxmlformats.org/drawingml/2006/main">
              <a:ext uri="{FF2B5EF4-FFF2-40B4-BE49-F238E27FC236}">
                <a16:creationId xmlns:a16="http://schemas.microsoft.com/office/drawing/2014/main" id="{8DF65E17-C209-49E9-B855-7AFB769F68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3562350"/>
            <a:ext cx="609600" cy="6096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64F0B7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4" name="text">
            <a:extLst xmlns:a="http://schemas.openxmlformats.org/drawingml/2006/main">
              <a:ext uri="{FF2B5EF4-FFF2-40B4-BE49-F238E27FC236}">
                <a16:creationId xmlns:a16="http://schemas.microsoft.com/office/drawing/2014/main" id="{82762112-2AD0-4159-A702-8F4F85E1EC3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" y="3714750"/>
            <a:ext cx="6096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800" b="1">
                <a:solidFill>
                  <a:srgbClr val="061A14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00" b="1">
                <a:solidFill>
                  <a:srgbClr val="061A14"/>
                </a:solidFill>
                <a:latin typeface="Microsoft YaHei"/>
                <a:ea typeface="Microsoft YaHei"/>
                <a:cs typeface="Microsoft YaHei"/>
              </a:rPr>
              <a:t>1</a:t>
            </a:r>
          </a:p>
        </p:txBody>
      </p:sp>
      <p:sp>
        <p:nvSpPr>
          <p:cNvPr id="35" name="text">
            <a:extLst xmlns:a="http://schemas.openxmlformats.org/drawingml/2006/main">
              <a:ext uri="{FF2B5EF4-FFF2-40B4-BE49-F238E27FC236}">
                <a16:creationId xmlns:a16="http://schemas.microsoft.com/office/drawing/2014/main" id="{31348851-6FE7-48FC-915C-F6CF4EEABD3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4400550"/>
            <a:ext cx="10668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5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建项目</a:t>
            </a:r>
          </a:p>
        </p:txBody>
      </p:sp>
      <p:sp>
        <p:nvSpPr>
          <p:cNvPr id="36" name="shape">
            <a:extLst xmlns:a="http://schemas.openxmlformats.org/drawingml/2006/main">
              <a:ext uri="{FF2B5EF4-FFF2-40B4-BE49-F238E27FC236}">
                <a16:creationId xmlns:a16="http://schemas.microsoft.com/office/drawing/2014/main" id="{66C2F001-82AD-469D-A994-4F1CC2789B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676400" y="3848100"/>
            <a:ext cx="38100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6FAE97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7" name="shape">
            <a:extLst xmlns:a="http://schemas.openxmlformats.org/drawingml/2006/main">
              <a:ext uri="{FF2B5EF4-FFF2-40B4-BE49-F238E27FC236}">
                <a16:creationId xmlns:a16="http://schemas.microsoft.com/office/drawing/2014/main" id="{2B676764-5D53-4EC2-9691-EA1A347003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981200" y="3562350"/>
            <a:ext cx="609600" cy="6096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D9A24B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8" name="text">
            <a:extLst xmlns:a="http://schemas.openxmlformats.org/drawingml/2006/main">
              <a:ext uri="{FF2B5EF4-FFF2-40B4-BE49-F238E27FC236}">
                <a16:creationId xmlns:a16="http://schemas.microsoft.com/office/drawing/2014/main" id="{6137310A-1281-4D3E-BF86-07BB9B058F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981200" y="3714750"/>
            <a:ext cx="6096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800" b="1">
                <a:solidFill>
                  <a:srgbClr val="061A14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00" b="1">
                <a:solidFill>
                  <a:srgbClr val="061A14"/>
                </a:solidFill>
                <a:latin typeface="Microsoft YaHei"/>
                <a:ea typeface="Microsoft YaHei"/>
                <a:cs typeface="Microsoft YaHei"/>
              </a:rPr>
              <a:t>2</a:t>
            </a:r>
          </a:p>
        </p:txBody>
      </p:sp>
      <p:sp>
        <p:nvSpPr>
          <p:cNvPr id="39" name="text">
            <a:extLst xmlns:a="http://schemas.openxmlformats.org/drawingml/2006/main">
              <a:ext uri="{FF2B5EF4-FFF2-40B4-BE49-F238E27FC236}">
                <a16:creationId xmlns:a16="http://schemas.microsoft.com/office/drawing/2014/main" id="{B9201B47-1F69-4052-AA92-80B086CCE4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752600" y="4400550"/>
            <a:ext cx="10668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5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管素材</a:t>
            </a:r>
          </a:p>
        </p:txBody>
      </p:sp>
      <p:sp>
        <p:nvSpPr>
          <p:cNvPr id="40" name="shape">
            <a:extLst xmlns:a="http://schemas.openxmlformats.org/drawingml/2006/main">
              <a:ext uri="{FF2B5EF4-FFF2-40B4-BE49-F238E27FC236}">
                <a16:creationId xmlns:a16="http://schemas.microsoft.com/office/drawing/2014/main" id="{B90C30C2-F28E-4A4A-93E2-494EEA214E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667000" y="3848100"/>
            <a:ext cx="38100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6FAE97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1" name="shape">
            <a:extLst xmlns:a="http://schemas.openxmlformats.org/drawingml/2006/main">
              <a:ext uri="{FF2B5EF4-FFF2-40B4-BE49-F238E27FC236}">
                <a16:creationId xmlns:a16="http://schemas.microsoft.com/office/drawing/2014/main" id="{5B2B8646-FDE3-43F0-BAFD-476B39AEBC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971800" y="3562350"/>
            <a:ext cx="609600" cy="6096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6796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2" name="text">
            <a:extLst xmlns:a="http://schemas.openxmlformats.org/drawingml/2006/main">
              <a:ext uri="{FF2B5EF4-FFF2-40B4-BE49-F238E27FC236}">
                <a16:creationId xmlns:a16="http://schemas.microsoft.com/office/drawing/2014/main" id="{9A1202B4-4323-4EFB-B4E0-2385A09744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971800" y="3714750"/>
            <a:ext cx="6096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800" b="1">
                <a:solidFill>
                  <a:srgbClr val="061A14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00" b="1">
                <a:solidFill>
                  <a:srgbClr val="061A14"/>
                </a:solidFill>
                <a:latin typeface="Microsoft YaHei"/>
                <a:ea typeface="Microsoft YaHei"/>
                <a:cs typeface="Microsoft YaHei"/>
              </a:rPr>
              <a:t>3</a:t>
            </a:r>
          </a:p>
        </p:txBody>
      </p:sp>
      <p:sp>
        <p:nvSpPr>
          <p:cNvPr id="43" name="text">
            <a:extLst xmlns:a="http://schemas.openxmlformats.org/drawingml/2006/main">
              <a:ext uri="{FF2B5EF4-FFF2-40B4-BE49-F238E27FC236}">
                <a16:creationId xmlns:a16="http://schemas.microsoft.com/office/drawing/2014/main" id="{BBB11692-2F37-4F99-9DCD-0AEC8CAAAA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743200" y="4400550"/>
            <a:ext cx="10668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5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出计划</a:t>
            </a:r>
          </a:p>
        </p:txBody>
      </p:sp>
      <p:sp>
        <p:nvSpPr>
          <p:cNvPr id="44" name="shape">
            <a:extLst xmlns:a="http://schemas.openxmlformats.org/drawingml/2006/main">
              <a:ext uri="{FF2B5EF4-FFF2-40B4-BE49-F238E27FC236}">
                <a16:creationId xmlns:a16="http://schemas.microsoft.com/office/drawing/2014/main" id="{EA2F64EA-42D1-4C5D-B6F5-E6FBD0616F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657600" y="3848100"/>
            <a:ext cx="38100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6FAE97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5" name="shape">
            <a:extLst xmlns:a="http://schemas.openxmlformats.org/drawingml/2006/main">
              <a:ext uri="{FF2B5EF4-FFF2-40B4-BE49-F238E27FC236}">
                <a16:creationId xmlns:a16="http://schemas.microsoft.com/office/drawing/2014/main" id="{8C4885DC-2B00-4938-9A16-EB935FB44A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62400" y="3562350"/>
            <a:ext cx="609600" cy="6096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8C6FE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6" name="text">
            <a:extLst xmlns:a="http://schemas.openxmlformats.org/drawingml/2006/main">
              <a:ext uri="{FF2B5EF4-FFF2-40B4-BE49-F238E27FC236}">
                <a16:creationId xmlns:a16="http://schemas.microsoft.com/office/drawing/2014/main" id="{6C62084E-129D-406A-AFB1-69A55B28D3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962400" y="3714750"/>
            <a:ext cx="6096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800" b="1">
                <a:solidFill>
                  <a:srgbClr val="061A14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00" b="1">
                <a:solidFill>
                  <a:srgbClr val="061A14"/>
                </a:solidFill>
                <a:latin typeface="Microsoft YaHei"/>
                <a:ea typeface="Microsoft YaHei"/>
                <a:cs typeface="Microsoft YaHei"/>
              </a:rPr>
              <a:t>4</a:t>
            </a:r>
          </a:p>
        </p:txBody>
      </p:sp>
      <p:sp>
        <p:nvSpPr>
          <p:cNvPr id="47" name="text">
            <a:extLst xmlns:a="http://schemas.openxmlformats.org/drawingml/2006/main">
              <a:ext uri="{FF2B5EF4-FFF2-40B4-BE49-F238E27FC236}">
                <a16:creationId xmlns:a16="http://schemas.microsoft.com/office/drawing/2014/main" id="{CEF4A5AC-AFE4-4BC8-B4A7-32B4D5B34C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733800" y="4400550"/>
            <a:ext cx="10668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5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做预览</a:t>
            </a:r>
          </a:p>
        </p:txBody>
      </p:sp>
      <p:sp>
        <p:nvSpPr>
          <p:cNvPr id="48" name="shape">
            <a:extLst xmlns:a="http://schemas.openxmlformats.org/drawingml/2006/main">
              <a:ext uri="{FF2B5EF4-FFF2-40B4-BE49-F238E27FC236}">
                <a16:creationId xmlns:a16="http://schemas.microsoft.com/office/drawing/2014/main" id="{733090D4-31FC-4EBE-8E39-E632D4BEE33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648200" y="3848100"/>
            <a:ext cx="381000" cy="381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6FAE97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9" name="shape">
            <a:extLst xmlns:a="http://schemas.openxmlformats.org/drawingml/2006/main">
              <a:ext uri="{FF2B5EF4-FFF2-40B4-BE49-F238E27FC236}">
                <a16:creationId xmlns:a16="http://schemas.microsoft.com/office/drawing/2014/main" id="{1647BC6D-EDFD-4A0E-AFA0-73B87789C5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53000" y="3562350"/>
            <a:ext cx="609600" cy="6096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3654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0" name="text">
            <a:extLst xmlns:a="http://schemas.openxmlformats.org/drawingml/2006/main">
              <a:ext uri="{FF2B5EF4-FFF2-40B4-BE49-F238E27FC236}">
                <a16:creationId xmlns:a16="http://schemas.microsoft.com/office/drawing/2014/main" id="{030C4E61-6914-4F5B-9861-49C532C720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953000" y="3714750"/>
            <a:ext cx="6096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800" b="1">
                <a:solidFill>
                  <a:srgbClr val="061A14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00" b="1">
                <a:solidFill>
                  <a:srgbClr val="061A14"/>
                </a:solidFill>
                <a:latin typeface="Microsoft YaHei"/>
                <a:ea typeface="Microsoft YaHei"/>
                <a:cs typeface="Microsoft YaHei"/>
              </a:rPr>
              <a:t>5</a:t>
            </a:r>
          </a:p>
        </p:txBody>
      </p:sp>
      <p:sp>
        <p:nvSpPr>
          <p:cNvPr id="51" name="text">
            <a:extLst xmlns:a="http://schemas.openxmlformats.org/drawingml/2006/main">
              <a:ext uri="{FF2B5EF4-FFF2-40B4-BE49-F238E27FC236}">
                <a16:creationId xmlns:a16="http://schemas.microsoft.com/office/drawing/2014/main" id="{CC1AA228-77CA-469F-9EBF-305AF731A6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24400" y="4400550"/>
            <a:ext cx="10668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5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审安全</a:t>
            </a:r>
          </a:p>
        </p:txBody>
      </p:sp>
      <p:sp>
        <p:nvSpPr>
          <p:cNvPr id="52" name="text">
            <a:extLst xmlns:a="http://schemas.openxmlformats.org/drawingml/2006/main">
              <a:ext uri="{FF2B5EF4-FFF2-40B4-BE49-F238E27FC236}">
                <a16:creationId xmlns:a16="http://schemas.microsoft.com/office/drawing/2014/main" id="{2569D2DD-0667-4255-AB8C-6132FEA179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9650" y="5448300"/>
            <a:ext cx="13335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100" b="1">
                <a:solidFill>
                  <a:srgbClr val="64F0B7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100" b="1">
                <a:solidFill>
                  <a:srgbClr val="64F0B7"/>
                </a:solidFill>
                <a:latin typeface="Microsoft YaHei"/>
                <a:ea typeface="Microsoft YaHei"/>
                <a:cs typeface="Microsoft YaHei"/>
              </a:rPr>
              <a:t>可解释</a:t>
            </a:r>
          </a:p>
        </p:txBody>
      </p:sp>
      <p:sp>
        <p:nvSpPr>
          <p:cNvPr id="53" name="text">
            <a:extLst xmlns:a="http://schemas.openxmlformats.org/drawingml/2006/main">
              <a:ext uri="{FF2B5EF4-FFF2-40B4-BE49-F238E27FC236}">
                <a16:creationId xmlns:a16="http://schemas.microsoft.com/office/drawing/2014/main" id="{9C207797-81F7-4794-B08C-6A0AEAF556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9650" y="5848350"/>
            <a:ext cx="285750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D8EAE2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0">
                <a:solidFill>
                  <a:srgbClr val="D8EAE2"/>
                </a:solidFill>
                <a:latin typeface="Microsoft YaHei"/>
                <a:ea typeface="Microsoft YaHei"/>
                <a:cs typeface="Microsoft YaHei"/>
              </a:rPr>
              <a:t>计划、预览、决策表可复盘。</a:t>
            </a:r>
          </a:p>
        </p:txBody>
      </p:sp>
      <p:sp>
        <p:nvSpPr>
          <p:cNvPr id="54" name="text">
            <a:extLst xmlns:a="http://schemas.openxmlformats.org/drawingml/2006/main">
              <a:ext uri="{FF2B5EF4-FFF2-40B4-BE49-F238E27FC236}">
                <a16:creationId xmlns:a16="http://schemas.microsoft.com/office/drawing/2014/main" id="{D7EB90A9-137E-4182-B06B-3123E14939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43400" y="5448300"/>
            <a:ext cx="15240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100" b="1">
                <a:solidFill>
                  <a:srgbClr val="D9A24B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100" b="1">
                <a:solidFill>
                  <a:srgbClr val="D9A24B"/>
                </a:solidFill>
                <a:latin typeface="Microsoft YaHei"/>
                <a:ea typeface="Microsoft YaHei"/>
                <a:cs typeface="Microsoft YaHei"/>
              </a:rPr>
              <a:t>本地优先</a:t>
            </a:r>
          </a:p>
        </p:txBody>
      </p:sp>
      <p:sp>
        <p:nvSpPr>
          <p:cNvPr id="55" name="text">
            <a:extLst xmlns:a="http://schemas.openxmlformats.org/drawingml/2006/main">
              <a:ext uri="{FF2B5EF4-FFF2-40B4-BE49-F238E27FC236}">
                <a16:creationId xmlns:a16="http://schemas.microsoft.com/office/drawing/2014/main" id="{1CA4E752-D134-4E94-B227-E75997B1A41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343400" y="5848350"/>
            <a:ext cx="31432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D8EAE2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0">
                <a:solidFill>
                  <a:srgbClr val="D8EAE2"/>
                </a:solidFill>
                <a:latin typeface="Microsoft YaHei"/>
                <a:ea typeface="Microsoft YaHei"/>
                <a:cs typeface="Microsoft YaHei"/>
              </a:rPr>
              <a:t>素材与关键配置留在本地链路。</a:t>
            </a:r>
          </a:p>
        </p:txBody>
      </p:sp>
    </p:spTree>
    <p:extLst>
      <p:ext uri="{BB962C8B-B14F-4D97-AF65-F5344CB8AC3E}">
        <p14:creationId xmlns:p14="http://schemas.microsoft.com/office/powerpoint/2010/main" val="1466411891"/>
      </p:ext>
    </p:extLst>
  </p:cSld>
</p:sld>
</file>

<file path=ppt/slides/slide4.xml><?xml version="1.0" encoding="utf-8"?>
<p:sld xmlns:p="http://schemas.openxmlformats.org/presentationml/2006/main">
  <p:cSld>
    <p:bg>
      <p:bgPr>
        <a:solidFill xmlns:a="http://schemas.openxmlformats.org/drawingml/2006/main">
          <a:srgbClr val="F4F7F4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shape">
            <a:extLst xmlns:a="http://schemas.openxmlformats.org/drawingml/2006/main">
              <a:ext uri="{FF2B5EF4-FFF2-40B4-BE49-F238E27FC236}">
                <a16:creationId xmlns:a16="http://schemas.microsoft.com/office/drawing/2014/main" id="{376CD85A-BA52-4984-9684-143A416148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shape">
            <a:extLst xmlns:a="http://schemas.openxmlformats.org/drawingml/2006/main">
              <a:ext uri="{FF2B5EF4-FFF2-40B4-BE49-F238E27FC236}">
                <a16:creationId xmlns:a16="http://schemas.microsoft.com/office/drawing/2014/main" id="{291412CD-FCCC-412D-8BD4-4CAA743CAA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shape">
            <a:extLst xmlns:a="http://schemas.openxmlformats.org/drawingml/2006/main">
              <a:ext uri="{FF2B5EF4-FFF2-40B4-BE49-F238E27FC236}">
                <a16:creationId xmlns:a16="http://schemas.microsoft.com/office/drawing/2014/main" id="{933CAD74-C53C-4877-939B-F5098AC71F0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shape">
            <a:extLst xmlns:a="http://schemas.openxmlformats.org/drawingml/2006/main">
              <a:ext uri="{FF2B5EF4-FFF2-40B4-BE49-F238E27FC236}">
                <a16:creationId xmlns:a16="http://schemas.microsoft.com/office/drawing/2014/main" id="{FE63D086-5A1C-4799-93CF-07973B6429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8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shape">
            <a:extLst xmlns:a="http://schemas.openxmlformats.org/drawingml/2006/main">
              <a:ext uri="{FF2B5EF4-FFF2-40B4-BE49-F238E27FC236}">
                <a16:creationId xmlns:a16="http://schemas.microsoft.com/office/drawing/2014/main" id="{1DB24029-6667-41AA-9AAA-D1377AC25F1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4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shape">
            <a:extLst xmlns:a="http://schemas.openxmlformats.org/drawingml/2006/main">
              <a:ext uri="{FF2B5EF4-FFF2-40B4-BE49-F238E27FC236}">
                <a16:creationId xmlns:a16="http://schemas.microsoft.com/office/drawing/2014/main" id="{48490B9B-C5B1-446E-8680-E721FE3A2C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10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7" name="shape">
            <a:extLst xmlns:a="http://schemas.openxmlformats.org/drawingml/2006/main">
              <a:ext uri="{FF2B5EF4-FFF2-40B4-BE49-F238E27FC236}">
                <a16:creationId xmlns:a16="http://schemas.microsoft.com/office/drawing/2014/main" id="{7103A563-1E81-4263-9B4E-B97687FFE6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7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8" name="shape">
            <a:extLst xmlns:a="http://schemas.openxmlformats.org/drawingml/2006/main">
              <a:ext uri="{FF2B5EF4-FFF2-40B4-BE49-F238E27FC236}">
                <a16:creationId xmlns:a16="http://schemas.microsoft.com/office/drawing/2014/main" id="{68B8A449-06CF-4E74-908B-236EC490B4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shape">
            <a:extLst xmlns:a="http://schemas.openxmlformats.org/drawingml/2006/main">
              <a:ext uri="{FF2B5EF4-FFF2-40B4-BE49-F238E27FC236}">
                <a16:creationId xmlns:a16="http://schemas.microsoft.com/office/drawing/2014/main" id="{BEDE2F87-0B8D-4FA7-83F9-5CB1838B39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0" name="shape">
            <a:extLst xmlns:a="http://schemas.openxmlformats.org/drawingml/2006/main">
              <a:ext uri="{FF2B5EF4-FFF2-40B4-BE49-F238E27FC236}">
                <a16:creationId xmlns:a16="http://schemas.microsoft.com/office/drawing/2014/main" id="{8A3AF8EB-41DE-43FE-8012-DE4405DD09E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1" name="shape">
            <a:extLst xmlns:a="http://schemas.openxmlformats.org/drawingml/2006/main">
              <a:ext uri="{FF2B5EF4-FFF2-40B4-BE49-F238E27FC236}">
                <a16:creationId xmlns:a16="http://schemas.microsoft.com/office/drawing/2014/main" id="{28BBC88E-FE75-4964-BC1E-1B921EE1DD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shape">
            <a:extLst xmlns:a="http://schemas.openxmlformats.org/drawingml/2006/main">
              <a:ext uri="{FF2B5EF4-FFF2-40B4-BE49-F238E27FC236}">
                <a16:creationId xmlns:a16="http://schemas.microsoft.com/office/drawing/2014/main" id="{B610DC51-AFEE-4B7A-9C54-87D19C06DA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shape">
            <a:extLst xmlns:a="http://schemas.openxmlformats.org/drawingml/2006/main">
              <a:ext uri="{FF2B5EF4-FFF2-40B4-BE49-F238E27FC236}">
                <a16:creationId xmlns:a16="http://schemas.microsoft.com/office/drawing/2014/main" id="{0579016B-7499-4F7D-A019-6F04DA2EE5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4" name="shape">
            <a:extLst xmlns:a="http://schemas.openxmlformats.org/drawingml/2006/main">
              <a:ext uri="{FF2B5EF4-FFF2-40B4-BE49-F238E27FC236}">
                <a16:creationId xmlns:a16="http://schemas.microsoft.com/office/drawing/2014/main" id="{F15EB80C-72B0-42CE-AEDD-0B5577BC2B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5" name="shape">
            <a:extLst xmlns:a="http://schemas.openxmlformats.org/drawingml/2006/main">
              <a:ext uri="{FF2B5EF4-FFF2-40B4-BE49-F238E27FC236}">
                <a16:creationId xmlns:a16="http://schemas.microsoft.com/office/drawing/2014/main" id="{B54A7C1D-F859-415E-A8FB-7966EE303B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6" name="shape">
            <a:extLst xmlns:a="http://schemas.openxmlformats.org/drawingml/2006/main">
              <a:ext uri="{FF2B5EF4-FFF2-40B4-BE49-F238E27FC236}">
                <a16:creationId xmlns:a16="http://schemas.microsoft.com/office/drawing/2014/main" id="{71E025E5-720E-4E66-B1E0-890246FBE5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7" name="shape">
            <a:extLst xmlns:a="http://schemas.openxmlformats.org/drawingml/2006/main">
              <a:ext uri="{FF2B5EF4-FFF2-40B4-BE49-F238E27FC236}">
                <a16:creationId xmlns:a16="http://schemas.microsoft.com/office/drawing/2014/main" id="{9E842A2C-6F26-4C82-9813-1137C0B177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8" name="shape">
            <a:extLst xmlns:a="http://schemas.openxmlformats.org/drawingml/2006/main">
              <a:ext uri="{FF2B5EF4-FFF2-40B4-BE49-F238E27FC236}">
                <a16:creationId xmlns:a16="http://schemas.microsoft.com/office/drawing/2014/main" id="{262B58FD-57F5-4E72-8F67-FFB07A1D3A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shape">
            <a:extLst xmlns:a="http://schemas.openxmlformats.org/drawingml/2006/main">
              <a:ext uri="{FF2B5EF4-FFF2-40B4-BE49-F238E27FC236}">
                <a16:creationId xmlns:a16="http://schemas.microsoft.com/office/drawing/2014/main" id="{D3DB776F-E00E-4840-A9EC-15C0028EE2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762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0" name="shape">
            <a:extLst xmlns:a="http://schemas.openxmlformats.org/drawingml/2006/main">
              <a:ext uri="{FF2B5EF4-FFF2-40B4-BE49-F238E27FC236}">
                <a16:creationId xmlns:a16="http://schemas.microsoft.com/office/drawing/2014/main" id="{DEC242B5-E7FB-41DA-828F-58298FBA1C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524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1" name="shape">
            <a:extLst xmlns:a="http://schemas.openxmlformats.org/drawingml/2006/main">
              <a:ext uri="{FF2B5EF4-FFF2-40B4-BE49-F238E27FC236}">
                <a16:creationId xmlns:a16="http://schemas.microsoft.com/office/drawing/2014/main" id="{6671141E-DC66-49CD-99FD-A39C4B57A4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2286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shape">
            <a:extLst xmlns:a="http://schemas.openxmlformats.org/drawingml/2006/main">
              <a:ext uri="{FF2B5EF4-FFF2-40B4-BE49-F238E27FC236}">
                <a16:creationId xmlns:a16="http://schemas.microsoft.com/office/drawing/2014/main" id="{F16B9388-F85D-4BE7-BB78-6407AC5AEE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048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shape">
            <a:extLst xmlns:a="http://schemas.openxmlformats.org/drawingml/2006/main">
              <a:ext uri="{FF2B5EF4-FFF2-40B4-BE49-F238E27FC236}">
                <a16:creationId xmlns:a16="http://schemas.microsoft.com/office/drawing/2014/main" id="{BB054FBB-DB42-4CD9-A244-B63FD3B1B2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810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shape">
            <a:extLst xmlns:a="http://schemas.openxmlformats.org/drawingml/2006/main">
              <a:ext uri="{FF2B5EF4-FFF2-40B4-BE49-F238E27FC236}">
                <a16:creationId xmlns:a16="http://schemas.microsoft.com/office/drawing/2014/main" id="{FAA9C6B8-1297-428E-90C2-3A4BB8DEE61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572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5" name="shape">
            <a:extLst xmlns:a="http://schemas.openxmlformats.org/drawingml/2006/main">
              <a:ext uri="{FF2B5EF4-FFF2-40B4-BE49-F238E27FC236}">
                <a16:creationId xmlns:a16="http://schemas.microsoft.com/office/drawing/2014/main" id="{50611C75-9D1E-4301-84D8-2BBC34C2A82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5334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6" name="shape">
            <a:extLst xmlns:a="http://schemas.openxmlformats.org/drawingml/2006/main">
              <a:ext uri="{FF2B5EF4-FFF2-40B4-BE49-F238E27FC236}">
                <a16:creationId xmlns:a16="http://schemas.microsoft.com/office/drawing/2014/main" id="{618C5CED-4176-4853-A7C2-5D8957EDBE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7" name="shape">
            <a:extLst xmlns:a="http://schemas.openxmlformats.org/drawingml/2006/main">
              <a:ext uri="{FF2B5EF4-FFF2-40B4-BE49-F238E27FC236}">
                <a16:creationId xmlns:a16="http://schemas.microsoft.com/office/drawing/2014/main" id="{4CB72696-7CA5-4E0C-8590-24CF66E8B7C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858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8" name="text">
            <a:extLst xmlns:a="http://schemas.openxmlformats.org/drawingml/2006/main">
              <a:ext uri="{FF2B5EF4-FFF2-40B4-BE49-F238E27FC236}">
                <a16:creationId xmlns:a16="http://schemas.microsoft.com/office/drawing/2014/main" id="{DFD71375-AED7-4174-A089-443845DF3D5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323850"/>
            <a:ext cx="2286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0D332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0D3328"/>
                </a:solidFill>
                <a:latin typeface="Microsoft YaHei"/>
                <a:ea typeface="Microsoft YaHei"/>
                <a:cs typeface="Microsoft YaHei"/>
              </a:rPr>
              <a:t>CutClaw Agent</a:t>
            </a:r>
          </a:p>
        </p:txBody>
      </p:sp>
      <p:sp>
        <p:nvSpPr>
          <p:cNvPr id="29" name="text">
            <a:extLst xmlns:a="http://schemas.openxmlformats.org/drawingml/2006/main">
              <a:ext uri="{FF2B5EF4-FFF2-40B4-BE49-F238E27FC236}">
                <a16:creationId xmlns:a16="http://schemas.microsoft.com/office/drawing/2014/main" id="{0E571595-A690-4FF6-AEE3-7D081A23B96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25200" y="323850"/>
            <a:ext cx="4381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5D716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5D716A"/>
                </a:solidFill>
                <a:latin typeface="Microsoft YaHei"/>
                <a:ea typeface="Microsoft YaHei"/>
                <a:cs typeface="Microsoft YaHei"/>
              </a:rPr>
              <a:t>04</a:t>
            </a:r>
          </a:p>
        </p:txBody>
      </p:sp>
      <p:sp>
        <p:nvSpPr>
          <p:cNvPr id="30" name="text">
            <a:extLst xmlns:a="http://schemas.openxmlformats.org/drawingml/2006/main">
              <a:ext uri="{FF2B5EF4-FFF2-40B4-BE49-F238E27FC236}">
                <a16:creationId xmlns:a16="http://schemas.microsoft.com/office/drawing/2014/main" id="{FC875013-95EB-43E4-B511-1BE3457244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819150"/>
            <a:ext cx="9334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225" b="1">
                <a:solidFill>
                  <a:srgbClr val="0F1F1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3225" b="1">
                <a:solidFill>
                  <a:srgbClr val="0F1F1A"/>
                </a:solidFill>
                <a:latin typeface="Microsoft YaHei"/>
                <a:ea typeface="Microsoft YaHei"/>
                <a:cs typeface="Microsoft YaHei"/>
              </a:rPr>
              <a:t>这不是概念图，是真实可演示界面</a:t>
            </a:r>
          </a:p>
        </p:txBody>
      </p:sp>
      <p:sp>
        <p:nvSpPr>
          <p:cNvPr id="31" name="text">
            <a:extLst xmlns:a="http://schemas.openxmlformats.org/drawingml/2006/main">
              <a:ext uri="{FF2B5EF4-FFF2-40B4-BE49-F238E27FC236}">
                <a16:creationId xmlns:a16="http://schemas.microsoft.com/office/drawing/2014/main" id="{6DDEFFBD-B916-4534-9A07-E7BB75FFC7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1752600"/>
            <a:ext cx="7810500" cy="5143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725" b="0">
                <a:solidFill>
                  <a:srgbClr val="5D716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725" b="0">
                <a:solidFill>
                  <a:srgbClr val="5D716A"/>
                </a:solidFill>
                <a:latin typeface="Microsoft YaHei"/>
                <a:ea typeface="Microsoft YaHei"/>
                <a:cs typeface="Microsoft YaHei"/>
              </a:rPr>
              <a:t>对外宣发优先展示客户能一眼理解的两个入口：项目管理和素材库。</a:t>
            </a:r>
          </a:p>
        </p:txBody>
      </p:sp>
      <p:pic>
        <p:nvPicPr>
          <p:cNvPr id="7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3e6ff56224742fa"/>
          <a:stretch xmlns:a="http://schemas.openxmlformats.org/drawingml/2006/main"/>
        </p:blipFill>
        <p:spPr>
          <a:xfrm xmlns:a="http://schemas.openxmlformats.org/drawingml/2006/main">
            <a:off x="685800" y="2843213"/>
            <a:ext cx="4895850" cy="2447925"/>
          </a:xfrm>
          <a:prstGeom xmlns:a="http://schemas.openxmlformats.org/drawingml/2006/main" prst="roundRect">
            <a:avLst>
              <a:gd name="adj" fmla="val 4196"/>
            </a:avLst>
          </a:prstGeom>
        </p:spPr>
      </p:pic>
      <p:pic>
        <p:nvPicPr>
          <p:cNvPr id="7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b5fadfa4a94498d"/>
          <a:stretch xmlns:a="http://schemas.openxmlformats.org/drawingml/2006/main"/>
        </p:blipFill>
        <p:spPr>
          <a:xfrm xmlns:a="http://schemas.openxmlformats.org/drawingml/2006/main">
            <a:off x="6153150" y="2608555"/>
            <a:ext cx="4895850" cy="2193341"/>
          </a:xfrm>
          <a:prstGeom xmlns:a="http://schemas.openxmlformats.org/drawingml/2006/main" prst="roundRect">
            <a:avLst>
              <a:gd name="adj" fmla="val 4196"/>
            </a:avLst>
          </a:prstGeom>
        </p:spPr>
      </p:pic>
      <p:sp>
        <p:nvSpPr>
          <p:cNvPr id="34" name="shape">
            <a:extLst xmlns:a="http://schemas.openxmlformats.org/drawingml/2006/main">
              <a:ext uri="{FF2B5EF4-FFF2-40B4-BE49-F238E27FC236}">
                <a16:creationId xmlns:a16="http://schemas.microsoft.com/office/drawing/2014/main" id="{E829ABE1-81DB-4987-8D20-6813594CAF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753100" y="2095500"/>
            <a:ext cx="28575" cy="36004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0D332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5" name="text">
            <a:extLst xmlns:a="http://schemas.openxmlformats.org/drawingml/2006/main">
              <a:ext uri="{FF2B5EF4-FFF2-40B4-BE49-F238E27FC236}">
                <a16:creationId xmlns:a16="http://schemas.microsoft.com/office/drawing/2014/main" id="{602C731D-8B48-4565-AC13-6BB5C6956F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5676900"/>
            <a:ext cx="200025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250" b="1">
                <a:solidFill>
                  <a:srgbClr val="0D332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250" b="1">
                <a:solidFill>
                  <a:srgbClr val="0D3328"/>
                </a:solidFill>
                <a:latin typeface="Microsoft YaHei"/>
                <a:ea typeface="Microsoft YaHei"/>
                <a:cs typeface="Microsoft YaHei"/>
              </a:rPr>
              <a:t>项目先行</a:t>
            </a:r>
          </a:p>
        </p:txBody>
      </p:sp>
      <p:sp>
        <p:nvSpPr>
          <p:cNvPr id="36" name="text">
            <a:extLst xmlns:a="http://schemas.openxmlformats.org/drawingml/2006/main">
              <a:ext uri="{FF2B5EF4-FFF2-40B4-BE49-F238E27FC236}">
                <a16:creationId xmlns:a16="http://schemas.microsoft.com/office/drawing/2014/main" id="{F0BE2286-2D5B-45F8-993D-C293E6B329B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09800" y="5715000"/>
            <a:ext cx="31432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5D716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0">
                <a:solidFill>
                  <a:srgbClr val="5D716A"/>
                </a:solidFill>
                <a:latin typeface="Microsoft YaHei"/>
                <a:ea typeface="Microsoft YaHei"/>
                <a:cs typeface="Microsoft YaHei"/>
              </a:rPr>
              <a:t>目标、领域模板、偏好、进度归档在项目内。</a:t>
            </a:r>
          </a:p>
        </p:txBody>
      </p:sp>
      <p:sp>
        <p:nvSpPr>
          <p:cNvPr id="37" name="text">
            <a:extLst xmlns:a="http://schemas.openxmlformats.org/drawingml/2006/main">
              <a:ext uri="{FF2B5EF4-FFF2-40B4-BE49-F238E27FC236}">
                <a16:creationId xmlns:a16="http://schemas.microsoft.com/office/drawing/2014/main" id="{EBAE16C2-3631-48D7-945D-55FB779B0C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343650" y="5676900"/>
            <a:ext cx="2000250" cy="4381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250" b="1">
                <a:solidFill>
                  <a:srgbClr val="0D332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250" b="1">
                <a:solidFill>
                  <a:srgbClr val="0D3328"/>
                </a:solidFill>
                <a:latin typeface="Microsoft YaHei"/>
                <a:ea typeface="Microsoft YaHei"/>
                <a:cs typeface="Microsoft YaHei"/>
              </a:rPr>
              <a:t>素材入库</a:t>
            </a:r>
          </a:p>
        </p:txBody>
      </p:sp>
      <p:sp>
        <p:nvSpPr>
          <p:cNvPr id="38" name="text">
            <a:extLst xmlns:a="http://schemas.openxmlformats.org/drawingml/2006/main">
              <a:ext uri="{FF2B5EF4-FFF2-40B4-BE49-F238E27FC236}">
                <a16:creationId xmlns:a16="http://schemas.microsoft.com/office/drawing/2014/main" id="{BB32034D-DA6A-42AD-B061-72D7A17633E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77150" y="5715000"/>
            <a:ext cx="31432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5D716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0">
                <a:solidFill>
                  <a:srgbClr val="5D716A"/>
                </a:solidFill>
                <a:latin typeface="Microsoft YaHei"/>
                <a:ea typeface="Microsoft YaHei"/>
                <a:cs typeface="Microsoft YaHei"/>
              </a:rPr>
              <a:t>缩略图、状态、格式和任务链路统一可见。</a:t>
            </a:r>
          </a:p>
        </p:txBody>
      </p:sp>
    </p:spTree>
    <p:extLst>
      <p:ext uri="{BB962C8B-B14F-4D97-AF65-F5344CB8AC3E}">
        <p14:creationId xmlns:p14="http://schemas.microsoft.com/office/powerpoint/2010/main" val="1781041143"/>
      </p:ext>
    </p:extLst>
  </p:cSld>
</p:sld>
</file>

<file path=ppt/slides/slide5.xml><?xml version="1.0" encoding="utf-8"?>
<p:sld xmlns:p="http://schemas.openxmlformats.org/presentationml/2006/main">
  <p:cSld>
    <p:bg>
      <p:bgPr>
        <a:solidFill xmlns:a="http://schemas.openxmlformats.org/drawingml/2006/main">
          <a:srgbClr val="F4F7F4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shape">
            <a:extLst xmlns:a="http://schemas.openxmlformats.org/drawingml/2006/main">
              <a:ext uri="{FF2B5EF4-FFF2-40B4-BE49-F238E27FC236}">
                <a16:creationId xmlns:a16="http://schemas.microsoft.com/office/drawing/2014/main" id="{89D80607-8E1C-467E-BCFB-DE53FEF0754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shape">
            <a:extLst xmlns:a="http://schemas.openxmlformats.org/drawingml/2006/main">
              <a:ext uri="{FF2B5EF4-FFF2-40B4-BE49-F238E27FC236}">
                <a16:creationId xmlns:a16="http://schemas.microsoft.com/office/drawing/2014/main" id="{9E0D8508-D067-4434-A5CE-0435947A3F8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shape">
            <a:extLst xmlns:a="http://schemas.openxmlformats.org/drawingml/2006/main">
              <a:ext uri="{FF2B5EF4-FFF2-40B4-BE49-F238E27FC236}">
                <a16:creationId xmlns:a16="http://schemas.microsoft.com/office/drawing/2014/main" id="{3C691FE9-A5F8-48CD-9FCB-730EC96AC0D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shape">
            <a:extLst xmlns:a="http://schemas.openxmlformats.org/drawingml/2006/main">
              <a:ext uri="{FF2B5EF4-FFF2-40B4-BE49-F238E27FC236}">
                <a16:creationId xmlns:a16="http://schemas.microsoft.com/office/drawing/2014/main" id="{4AB39A23-63A1-4FBF-B906-1831BD63A8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8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shape">
            <a:extLst xmlns:a="http://schemas.openxmlformats.org/drawingml/2006/main">
              <a:ext uri="{FF2B5EF4-FFF2-40B4-BE49-F238E27FC236}">
                <a16:creationId xmlns:a16="http://schemas.microsoft.com/office/drawing/2014/main" id="{D803316B-A133-4DF7-8AAA-7DA1D6C56D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4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shape">
            <a:extLst xmlns:a="http://schemas.openxmlformats.org/drawingml/2006/main">
              <a:ext uri="{FF2B5EF4-FFF2-40B4-BE49-F238E27FC236}">
                <a16:creationId xmlns:a16="http://schemas.microsoft.com/office/drawing/2014/main" id="{EFC81934-B9AB-48A9-897C-10979AC55F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10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7" name="shape">
            <a:extLst xmlns:a="http://schemas.openxmlformats.org/drawingml/2006/main">
              <a:ext uri="{FF2B5EF4-FFF2-40B4-BE49-F238E27FC236}">
                <a16:creationId xmlns:a16="http://schemas.microsoft.com/office/drawing/2014/main" id="{04053321-821C-42A9-A705-7C03D323A3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7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8" name="shape">
            <a:extLst xmlns:a="http://schemas.openxmlformats.org/drawingml/2006/main">
              <a:ext uri="{FF2B5EF4-FFF2-40B4-BE49-F238E27FC236}">
                <a16:creationId xmlns:a16="http://schemas.microsoft.com/office/drawing/2014/main" id="{32770643-CFA3-40D0-BCD9-D7449EDCBB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shape">
            <a:extLst xmlns:a="http://schemas.openxmlformats.org/drawingml/2006/main">
              <a:ext uri="{FF2B5EF4-FFF2-40B4-BE49-F238E27FC236}">
                <a16:creationId xmlns:a16="http://schemas.microsoft.com/office/drawing/2014/main" id="{A90EA589-6B42-4042-9371-6F3F8518B8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0" name="shape">
            <a:extLst xmlns:a="http://schemas.openxmlformats.org/drawingml/2006/main">
              <a:ext uri="{FF2B5EF4-FFF2-40B4-BE49-F238E27FC236}">
                <a16:creationId xmlns:a16="http://schemas.microsoft.com/office/drawing/2014/main" id="{0FB01328-575B-491B-817C-088CD74617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1" name="shape">
            <a:extLst xmlns:a="http://schemas.openxmlformats.org/drawingml/2006/main">
              <a:ext uri="{FF2B5EF4-FFF2-40B4-BE49-F238E27FC236}">
                <a16:creationId xmlns:a16="http://schemas.microsoft.com/office/drawing/2014/main" id="{5722B8E4-F44E-4406-B9B2-18B1D7E5C7C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shape">
            <a:extLst xmlns:a="http://schemas.openxmlformats.org/drawingml/2006/main">
              <a:ext uri="{FF2B5EF4-FFF2-40B4-BE49-F238E27FC236}">
                <a16:creationId xmlns:a16="http://schemas.microsoft.com/office/drawing/2014/main" id="{ED2565D5-820D-46D4-A431-1D55AA19E9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shape">
            <a:extLst xmlns:a="http://schemas.openxmlformats.org/drawingml/2006/main">
              <a:ext uri="{FF2B5EF4-FFF2-40B4-BE49-F238E27FC236}">
                <a16:creationId xmlns:a16="http://schemas.microsoft.com/office/drawing/2014/main" id="{B2353BC9-FDD0-4663-92A6-F09D5B8A403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4" name="shape">
            <a:extLst xmlns:a="http://schemas.openxmlformats.org/drawingml/2006/main">
              <a:ext uri="{FF2B5EF4-FFF2-40B4-BE49-F238E27FC236}">
                <a16:creationId xmlns:a16="http://schemas.microsoft.com/office/drawing/2014/main" id="{EF32F5C5-5881-4542-B2FC-F83482C66FF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5" name="shape">
            <a:extLst xmlns:a="http://schemas.openxmlformats.org/drawingml/2006/main">
              <a:ext uri="{FF2B5EF4-FFF2-40B4-BE49-F238E27FC236}">
                <a16:creationId xmlns:a16="http://schemas.microsoft.com/office/drawing/2014/main" id="{5743D6AC-51BF-437A-894F-34B3D5F937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6" name="shape">
            <a:extLst xmlns:a="http://schemas.openxmlformats.org/drawingml/2006/main">
              <a:ext uri="{FF2B5EF4-FFF2-40B4-BE49-F238E27FC236}">
                <a16:creationId xmlns:a16="http://schemas.microsoft.com/office/drawing/2014/main" id="{43B718A2-F28A-4CBF-9C40-DF93227020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7" name="shape">
            <a:extLst xmlns:a="http://schemas.openxmlformats.org/drawingml/2006/main">
              <a:ext uri="{FF2B5EF4-FFF2-40B4-BE49-F238E27FC236}">
                <a16:creationId xmlns:a16="http://schemas.microsoft.com/office/drawing/2014/main" id="{9177C59B-A536-4739-BA6D-BEF1515147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8" name="shape">
            <a:extLst xmlns:a="http://schemas.openxmlformats.org/drawingml/2006/main">
              <a:ext uri="{FF2B5EF4-FFF2-40B4-BE49-F238E27FC236}">
                <a16:creationId xmlns:a16="http://schemas.microsoft.com/office/drawing/2014/main" id="{C9F5F1EA-3A88-4C8C-B60D-A03DF90B0A6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shape">
            <a:extLst xmlns:a="http://schemas.openxmlformats.org/drawingml/2006/main">
              <a:ext uri="{FF2B5EF4-FFF2-40B4-BE49-F238E27FC236}">
                <a16:creationId xmlns:a16="http://schemas.microsoft.com/office/drawing/2014/main" id="{B82CAB82-4033-4C73-8F1A-3B9EB514A2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762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0" name="shape">
            <a:extLst xmlns:a="http://schemas.openxmlformats.org/drawingml/2006/main">
              <a:ext uri="{FF2B5EF4-FFF2-40B4-BE49-F238E27FC236}">
                <a16:creationId xmlns:a16="http://schemas.microsoft.com/office/drawing/2014/main" id="{9BB98AA3-495E-40D0-8C63-7B5FA1A7CE7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524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1" name="shape">
            <a:extLst xmlns:a="http://schemas.openxmlformats.org/drawingml/2006/main">
              <a:ext uri="{FF2B5EF4-FFF2-40B4-BE49-F238E27FC236}">
                <a16:creationId xmlns:a16="http://schemas.microsoft.com/office/drawing/2014/main" id="{330F7E83-C5B4-4F24-9EBF-1A9BD8642B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2286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shape">
            <a:extLst xmlns:a="http://schemas.openxmlformats.org/drawingml/2006/main">
              <a:ext uri="{FF2B5EF4-FFF2-40B4-BE49-F238E27FC236}">
                <a16:creationId xmlns:a16="http://schemas.microsoft.com/office/drawing/2014/main" id="{CE194980-EF73-44FC-82A2-A17FC7F18D7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048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shape">
            <a:extLst xmlns:a="http://schemas.openxmlformats.org/drawingml/2006/main">
              <a:ext uri="{FF2B5EF4-FFF2-40B4-BE49-F238E27FC236}">
                <a16:creationId xmlns:a16="http://schemas.microsoft.com/office/drawing/2014/main" id="{CBE9B40D-996B-4EA6-AEA0-49901A0ED5C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810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shape">
            <a:extLst xmlns:a="http://schemas.openxmlformats.org/drawingml/2006/main">
              <a:ext uri="{FF2B5EF4-FFF2-40B4-BE49-F238E27FC236}">
                <a16:creationId xmlns:a16="http://schemas.microsoft.com/office/drawing/2014/main" id="{DD5C90DC-98DF-4667-A87B-93AF0E783DC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572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5" name="shape">
            <a:extLst xmlns:a="http://schemas.openxmlformats.org/drawingml/2006/main">
              <a:ext uri="{FF2B5EF4-FFF2-40B4-BE49-F238E27FC236}">
                <a16:creationId xmlns:a16="http://schemas.microsoft.com/office/drawing/2014/main" id="{54262745-5ECA-4981-BFE4-5D2FCF34D8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5334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6" name="shape">
            <a:extLst xmlns:a="http://schemas.openxmlformats.org/drawingml/2006/main">
              <a:ext uri="{FF2B5EF4-FFF2-40B4-BE49-F238E27FC236}">
                <a16:creationId xmlns:a16="http://schemas.microsoft.com/office/drawing/2014/main" id="{7A50DE81-3B36-4CC4-8620-E80BC1AEB67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7" name="shape">
            <a:extLst xmlns:a="http://schemas.openxmlformats.org/drawingml/2006/main">
              <a:ext uri="{FF2B5EF4-FFF2-40B4-BE49-F238E27FC236}">
                <a16:creationId xmlns:a16="http://schemas.microsoft.com/office/drawing/2014/main" id="{3598F60B-CA38-4157-8F16-AA7E7212F7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858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8" name="text">
            <a:extLst xmlns:a="http://schemas.openxmlformats.org/drawingml/2006/main">
              <a:ext uri="{FF2B5EF4-FFF2-40B4-BE49-F238E27FC236}">
                <a16:creationId xmlns:a16="http://schemas.microsoft.com/office/drawing/2014/main" id="{3DB73624-2A9F-4660-A025-2C9E0339039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323850"/>
            <a:ext cx="2286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0D332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0D3328"/>
                </a:solidFill>
                <a:latin typeface="Microsoft YaHei"/>
                <a:ea typeface="Microsoft YaHei"/>
                <a:cs typeface="Microsoft YaHei"/>
              </a:rPr>
              <a:t>CutClaw Agent</a:t>
            </a:r>
          </a:p>
        </p:txBody>
      </p:sp>
      <p:sp>
        <p:nvSpPr>
          <p:cNvPr id="29" name="text">
            <a:extLst xmlns:a="http://schemas.openxmlformats.org/drawingml/2006/main">
              <a:ext uri="{FF2B5EF4-FFF2-40B4-BE49-F238E27FC236}">
                <a16:creationId xmlns:a16="http://schemas.microsoft.com/office/drawing/2014/main" id="{B5475C54-841F-4DCB-9023-A77F9146C3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25200" y="323850"/>
            <a:ext cx="4381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5D716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5D716A"/>
                </a:solidFill>
                <a:latin typeface="Microsoft YaHei"/>
                <a:ea typeface="Microsoft YaHei"/>
                <a:cs typeface="Microsoft YaHei"/>
              </a:rPr>
              <a:t>05</a:t>
            </a:r>
          </a:p>
        </p:txBody>
      </p:sp>
      <p:sp>
        <p:nvSpPr>
          <p:cNvPr id="30" name="text">
            <a:extLst xmlns:a="http://schemas.openxmlformats.org/drawingml/2006/main">
              <a:ext uri="{FF2B5EF4-FFF2-40B4-BE49-F238E27FC236}">
                <a16:creationId xmlns:a16="http://schemas.microsoft.com/office/drawing/2014/main" id="{CDB46F68-9820-4FEC-BEE7-9F897F2811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819150"/>
            <a:ext cx="9334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225" b="1">
                <a:solidFill>
                  <a:srgbClr val="0F1F1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3225" b="1">
                <a:solidFill>
                  <a:srgbClr val="0F1F1A"/>
                </a:solidFill>
                <a:latin typeface="Microsoft YaHei"/>
                <a:ea typeface="Microsoft YaHei"/>
                <a:cs typeface="Microsoft YaHei"/>
              </a:rPr>
              <a:t>从素材到可交付预览，形成一条闭环</a:t>
            </a:r>
          </a:p>
        </p:txBody>
      </p:sp>
      <p:sp>
        <p:nvSpPr>
          <p:cNvPr id="31" name="text">
            <a:extLst xmlns:a="http://schemas.openxmlformats.org/drawingml/2006/main">
              <a:ext uri="{FF2B5EF4-FFF2-40B4-BE49-F238E27FC236}">
                <a16:creationId xmlns:a16="http://schemas.microsoft.com/office/drawing/2014/main" id="{2E44B4B9-78B9-46AC-BEFD-6C25942DD24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1752600"/>
            <a:ext cx="8572500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650" b="0">
                <a:solidFill>
                  <a:srgbClr val="5D716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650" b="0">
                <a:solidFill>
                  <a:srgbClr val="5D716A"/>
                </a:solidFill>
                <a:latin typeface="Microsoft YaHei"/>
                <a:ea typeface="Microsoft YaHei"/>
                <a:cs typeface="Microsoft YaHei"/>
              </a:rPr>
              <a:t>这页适合在路演中讲清楚：CutClaw 不是替代剪辑师，而是把剪辑前期和复盘链路变成可管理的工作台。</a:t>
            </a:r>
          </a:p>
        </p:txBody>
      </p:sp>
      <p:sp>
        <p:nvSpPr>
          <p:cNvPr id="32" name="shape">
            <a:extLst xmlns:a="http://schemas.openxmlformats.org/drawingml/2006/main">
              <a:ext uri="{FF2B5EF4-FFF2-40B4-BE49-F238E27FC236}">
                <a16:creationId xmlns:a16="http://schemas.microsoft.com/office/drawing/2014/main" id="{BB27E5F6-6267-4002-B806-FB1EB686B37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76300" y="3333750"/>
            <a:ext cx="9620250" cy="476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CFE1D8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3" name="shape">
            <a:extLst xmlns:a="http://schemas.openxmlformats.org/drawingml/2006/main">
              <a:ext uri="{FF2B5EF4-FFF2-40B4-BE49-F238E27FC236}">
                <a16:creationId xmlns:a16="http://schemas.microsoft.com/office/drawing/2014/main" id="{DB2B0DC5-22F9-454E-B66A-805975CA7D3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3067050"/>
            <a:ext cx="552450" cy="5524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D9A24B"/>
          </a:solidFill>
          <a:ln xmlns:a="http://schemas.openxmlformats.org/drawingml/2006/main" w="19050">
            <a:solidFill>
              <a:srgbClr val="FFFFFF"/>
            </a:solidFill>
            <a:prstDash val="solid"/>
          </a:ln>
        </p:spPr>
      </p:sp>
      <p:sp>
        <p:nvSpPr>
          <p:cNvPr id="34" name="text">
            <a:extLst xmlns:a="http://schemas.openxmlformats.org/drawingml/2006/main">
              <a:ext uri="{FF2B5EF4-FFF2-40B4-BE49-F238E27FC236}">
                <a16:creationId xmlns:a16="http://schemas.microsoft.com/office/drawing/2014/main" id="{0BB65F54-BCEF-45F7-9DF6-34F9497007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23950" y="3181350"/>
            <a:ext cx="5524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6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6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1</a:t>
            </a:r>
          </a:p>
        </p:txBody>
      </p:sp>
      <p:sp>
        <p:nvSpPr>
          <p:cNvPr id="35" name="text">
            <a:extLst xmlns:a="http://schemas.openxmlformats.org/drawingml/2006/main">
              <a:ext uri="{FF2B5EF4-FFF2-40B4-BE49-F238E27FC236}">
                <a16:creationId xmlns:a16="http://schemas.microsoft.com/office/drawing/2014/main" id="{C8095A6A-2D44-41F6-BA46-F36989EA3BB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" y="3790950"/>
            <a:ext cx="10668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650" b="1">
                <a:solidFill>
                  <a:srgbClr val="0F1F1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650" b="1">
                <a:solidFill>
                  <a:srgbClr val="0F1F1A"/>
                </a:solidFill>
                <a:latin typeface="Microsoft YaHei"/>
                <a:ea typeface="Microsoft YaHei"/>
                <a:cs typeface="Microsoft YaHei"/>
              </a:rPr>
              <a:t>上传素材</a:t>
            </a:r>
          </a:p>
        </p:txBody>
      </p:sp>
      <p:sp>
        <p:nvSpPr>
          <p:cNvPr id="36" name="shape">
            <a:extLst xmlns:a="http://schemas.openxmlformats.org/drawingml/2006/main">
              <a:ext uri="{FF2B5EF4-FFF2-40B4-BE49-F238E27FC236}">
                <a16:creationId xmlns:a16="http://schemas.microsoft.com/office/drawing/2014/main" id="{1F83007F-52E9-460E-B32A-48A84CBD05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90900" y="3067050"/>
            <a:ext cx="552450" cy="5524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6796FF"/>
          </a:solidFill>
          <a:ln xmlns:a="http://schemas.openxmlformats.org/drawingml/2006/main" w="19050">
            <a:solidFill>
              <a:srgbClr val="FFFFFF"/>
            </a:solidFill>
            <a:prstDash val="solid"/>
          </a:ln>
        </p:spPr>
      </p:sp>
      <p:sp>
        <p:nvSpPr>
          <p:cNvPr id="37" name="text">
            <a:extLst xmlns:a="http://schemas.openxmlformats.org/drawingml/2006/main">
              <a:ext uri="{FF2B5EF4-FFF2-40B4-BE49-F238E27FC236}">
                <a16:creationId xmlns:a16="http://schemas.microsoft.com/office/drawing/2014/main" id="{672FF1DE-295A-40AB-89C6-BC295CB8B88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390900" y="3181350"/>
            <a:ext cx="5524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6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6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2</a:t>
            </a:r>
          </a:p>
        </p:txBody>
      </p:sp>
      <p:sp>
        <p:nvSpPr>
          <p:cNvPr id="38" name="text">
            <a:extLst xmlns:a="http://schemas.openxmlformats.org/drawingml/2006/main">
              <a:ext uri="{FF2B5EF4-FFF2-40B4-BE49-F238E27FC236}">
                <a16:creationId xmlns:a16="http://schemas.microsoft.com/office/drawing/2014/main" id="{674CE172-AD44-42AE-B46A-7E37E6A5AC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181350" y="3790950"/>
            <a:ext cx="10668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650" b="1">
                <a:solidFill>
                  <a:srgbClr val="0F1F1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650" b="1">
                <a:solidFill>
                  <a:srgbClr val="0F1F1A"/>
                </a:solidFill>
                <a:latin typeface="Microsoft YaHei"/>
                <a:ea typeface="Microsoft YaHei"/>
                <a:cs typeface="Microsoft YaHei"/>
              </a:rPr>
              <a:t>选择模板</a:t>
            </a:r>
          </a:p>
        </p:txBody>
      </p:sp>
      <p:sp>
        <p:nvSpPr>
          <p:cNvPr id="39" name="shape">
            <a:extLst xmlns:a="http://schemas.openxmlformats.org/drawingml/2006/main">
              <a:ext uri="{FF2B5EF4-FFF2-40B4-BE49-F238E27FC236}">
                <a16:creationId xmlns:a16="http://schemas.microsoft.com/office/drawing/2014/main" id="{FE4F4777-3728-44AF-8760-B03AADA95E2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657850" y="3067050"/>
            <a:ext cx="552450" cy="5524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64F0B7"/>
          </a:solidFill>
          <a:ln xmlns:a="http://schemas.openxmlformats.org/drawingml/2006/main" w="19050">
            <a:solidFill>
              <a:srgbClr val="FFFFFF"/>
            </a:solidFill>
            <a:prstDash val="solid"/>
          </a:ln>
        </p:spPr>
      </p:sp>
      <p:sp>
        <p:nvSpPr>
          <p:cNvPr id="40" name="text">
            <a:extLst xmlns:a="http://schemas.openxmlformats.org/drawingml/2006/main">
              <a:ext uri="{FF2B5EF4-FFF2-40B4-BE49-F238E27FC236}">
                <a16:creationId xmlns:a16="http://schemas.microsoft.com/office/drawing/2014/main" id="{D8E34F77-958C-4249-8A50-FCE516487A3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657850" y="3181350"/>
            <a:ext cx="5524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6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6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3</a:t>
            </a:r>
          </a:p>
        </p:txBody>
      </p:sp>
      <p:sp>
        <p:nvSpPr>
          <p:cNvPr id="41" name="text">
            <a:extLst xmlns:a="http://schemas.openxmlformats.org/drawingml/2006/main">
              <a:ext uri="{FF2B5EF4-FFF2-40B4-BE49-F238E27FC236}">
                <a16:creationId xmlns:a16="http://schemas.microsoft.com/office/drawing/2014/main" id="{71D07C3A-C89F-4F07-8A91-8BE7E8EAD41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448300" y="3790950"/>
            <a:ext cx="10668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650" b="1">
                <a:solidFill>
                  <a:srgbClr val="0F1F1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650" b="1">
                <a:solidFill>
                  <a:srgbClr val="0F1F1A"/>
                </a:solidFill>
                <a:latin typeface="Microsoft YaHei"/>
                <a:ea typeface="Microsoft YaHei"/>
                <a:cs typeface="Microsoft YaHei"/>
              </a:rPr>
              <a:t>生成计划</a:t>
            </a:r>
          </a:p>
        </p:txBody>
      </p:sp>
      <p:sp>
        <p:nvSpPr>
          <p:cNvPr id="42" name="shape">
            <a:extLst xmlns:a="http://schemas.openxmlformats.org/drawingml/2006/main">
              <a:ext uri="{FF2B5EF4-FFF2-40B4-BE49-F238E27FC236}">
                <a16:creationId xmlns:a16="http://schemas.microsoft.com/office/drawing/2014/main" id="{D3B62E27-9D95-4E7B-BA6F-6633558A88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3067050"/>
            <a:ext cx="552450" cy="5524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8C6FE8"/>
          </a:solidFill>
          <a:ln xmlns:a="http://schemas.openxmlformats.org/drawingml/2006/main" w="19050">
            <a:solidFill>
              <a:srgbClr val="FFFFFF"/>
            </a:solidFill>
            <a:prstDash val="solid"/>
          </a:ln>
        </p:spPr>
      </p:sp>
      <p:sp>
        <p:nvSpPr>
          <p:cNvPr id="43" name="text">
            <a:extLst xmlns:a="http://schemas.openxmlformats.org/drawingml/2006/main">
              <a:ext uri="{FF2B5EF4-FFF2-40B4-BE49-F238E27FC236}">
                <a16:creationId xmlns:a16="http://schemas.microsoft.com/office/drawing/2014/main" id="{C96E5A15-D4E1-4D2D-9B4E-FCF36F1A99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924800" y="3181350"/>
            <a:ext cx="5524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6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6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4</a:t>
            </a:r>
          </a:p>
        </p:txBody>
      </p:sp>
      <p:sp>
        <p:nvSpPr>
          <p:cNvPr id="44" name="text">
            <a:extLst xmlns:a="http://schemas.openxmlformats.org/drawingml/2006/main">
              <a:ext uri="{FF2B5EF4-FFF2-40B4-BE49-F238E27FC236}">
                <a16:creationId xmlns:a16="http://schemas.microsoft.com/office/drawing/2014/main" id="{19D67716-FE28-4BA9-B488-7BEAA31A550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715250" y="3790950"/>
            <a:ext cx="10668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650" b="1">
                <a:solidFill>
                  <a:srgbClr val="0F1F1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650" b="1">
                <a:solidFill>
                  <a:srgbClr val="0F1F1A"/>
                </a:solidFill>
                <a:latin typeface="Microsoft YaHei"/>
                <a:ea typeface="Microsoft YaHei"/>
                <a:cs typeface="Microsoft YaHei"/>
              </a:rPr>
              <a:t>预览审稿</a:t>
            </a:r>
          </a:p>
        </p:txBody>
      </p:sp>
      <p:sp>
        <p:nvSpPr>
          <p:cNvPr id="45" name="shape">
            <a:extLst xmlns:a="http://schemas.openxmlformats.org/drawingml/2006/main">
              <a:ext uri="{FF2B5EF4-FFF2-40B4-BE49-F238E27FC236}">
                <a16:creationId xmlns:a16="http://schemas.microsoft.com/office/drawing/2014/main" id="{FE2A83A6-ABE9-4B0E-B721-17C7EF05FD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191750" y="3067050"/>
            <a:ext cx="552450" cy="5524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3654A"/>
          </a:solidFill>
          <a:ln xmlns:a="http://schemas.openxmlformats.org/drawingml/2006/main" w="19050">
            <a:solidFill>
              <a:srgbClr val="FFFFFF"/>
            </a:solidFill>
            <a:prstDash val="solid"/>
          </a:ln>
        </p:spPr>
      </p:sp>
      <p:sp>
        <p:nvSpPr>
          <p:cNvPr id="46" name="text">
            <a:extLst xmlns:a="http://schemas.openxmlformats.org/drawingml/2006/main">
              <a:ext uri="{FF2B5EF4-FFF2-40B4-BE49-F238E27FC236}">
                <a16:creationId xmlns:a16="http://schemas.microsoft.com/office/drawing/2014/main" id="{495784F5-309F-4C76-8BA7-F7AA7699A9A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191750" y="3181350"/>
            <a:ext cx="5524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6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6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5</a:t>
            </a:r>
          </a:p>
        </p:txBody>
      </p:sp>
      <p:sp>
        <p:nvSpPr>
          <p:cNvPr id="47" name="text">
            <a:extLst xmlns:a="http://schemas.openxmlformats.org/drawingml/2006/main">
              <a:ext uri="{FF2B5EF4-FFF2-40B4-BE49-F238E27FC236}">
                <a16:creationId xmlns:a16="http://schemas.microsoft.com/office/drawing/2014/main" id="{359F943E-97DA-4E6F-A1CD-2BE7C396FD0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82200" y="3790950"/>
            <a:ext cx="1066800" cy="3238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ctr">
              <a:defRPr sz="1650" b="1">
                <a:solidFill>
                  <a:srgbClr val="0F1F1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650" b="1">
                <a:solidFill>
                  <a:srgbClr val="0F1F1A"/>
                </a:solidFill>
                <a:latin typeface="Microsoft YaHei"/>
                <a:ea typeface="Microsoft YaHei"/>
                <a:cs typeface="Microsoft YaHei"/>
              </a:rPr>
              <a:t>安全确认</a:t>
            </a:r>
          </a:p>
        </p:txBody>
      </p:sp>
      <p:sp>
        <p:nvSpPr>
          <p:cNvPr id="48" name="shape">
            <a:extLst xmlns:a="http://schemas.openxmlformats.org/drawingml/2006/main">
              <a:ext uri="{FF2B5EF4-FFF2-40B4-BE49-F238E27FC236}">
                <a16:creationId xmlns:a16="http://schemas.microsoft.com/office/drawing/2014/main" id="{65DE22A7-9974-49E8-BB7A-618694581FF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52500" y="5105400"/>
            <a:ext cx="9677400" cy="704850"/>
          </a:xfrm>
          <a:prstGeom xmlns:a="http://schemas.openxmlformats.org/drawingml/2006/main" prst="roundRect">
            <a:avLst>
              <a:gd name="adj" fmla="val 8108"/>
            </a:avLst>
          </a:prstGeom>
          <a:solidFill xmlns:a="http://schemas.openxmlformats.org/drawingml/2006/main">
            <a:srgbClr val="061A14"/>
          </a:solidFill>
          <a:ln xmlns:a="http://schemas.openxmlformats.org/drawingml/2006/main" w="0">
            <a:solidFill>
              <a:srgbClr val="061A14"/>
            </a:solidFill>
            <a:prstDash val="solid"/>
          </a:ln>
        </p:spPr>
      </p:sp>
      <p:sp>
        <p:nvSpPr>
          <p:cNvPr id="49" name="text">
            <a:extLst xmlns:a="http://schemas.openxmlformats.org/drawingml/2006/main">
              <a:ext uri="{FF2B5EF4-FFF2-40B4-BE49-F238E27FC236}">
                <a16:creationId xmlns:a16="http://schemas.microsoft.com/office/drawing/2014/main" id="{7CC98EA3-80BD-481B-84A2-19D0B38AB7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00150" y="5314950"/>
            <a:ext cx="171450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64F0B7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00" b="1">
                <a:solidFill>
                  <a:srgbClr val="64F0B7"/>
                </a:solidFill>
                <a:latin typeface="Microsoft YaHei"/>
                <a:ea typeface="Microsoft YaHei"/>
                <a:cs typeface="Microsoft YaHei"/>
              </a:rPr>
              <a:t>给客户的表达</a:t>
            </a:r>
          </a:p>
        </p:txBody>
      </p:sp>
      <p:sp>
        <p:nvSpPr>
          <p:cNvPr id="50" name="text">
            <a:extLst xmlns:a="http://schemas.openxmlformats.org/drawingml/2006/main">
              <a:ext uri="{FF2B5EF4-FFF2-40B4-BE49-F238E27FC236}">
                <a16:creationId xmlns:a16="http://schemas.microsoft.com/office/drawing/2014/main" id="{57D3833E-617A-4303-80A2-CD2DCF3A9D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86100" y="5334000"/>
            <a:ext cx="6572250" cy="3048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725" b="0">
                <a:solidFill>
                  <a:srgbClr val="D8EAE2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725" b="0">
                <a:solidFill>
                  <a:srgbClr val="D8EAE2"/>
                </a:solidFill>
                <a:latin typeface="Microsoft YaHei"/>
                <a:ea typeface="Microsoft YaHei"/>
                <a:cs typeface="Microsoft YaHei"/>
              </a:rPr>
              <a:t>先把一个真实剪辑项目跑通，再沉淀模板包和团队 SOP。</a:t>
            </a:r>
          </a:p>
        </p:txBody>
      </p:sp>
    </p:spTree>
    <p:extLst>
      <p:ext uri="{BB962C8B-B14F-4D97-AF65-F5344CB8AC3E}">
        <p14:creationId xmlns:p14="http://schemas.microsoft.com/office/powerpoint/2010/main" val="1046566661"/>
      </p:ext>
    </p:extLst>
  </p:cSld>
</p:sld>
</file>

<file path=ppt/slides/slide6.xml><?xml version="1.0" encoding="utf-8"?>
<p:sld xmlns:p="http://schemas.openxmlformats.org/presentationml/2006/main">
  <p:cSld>
    <p:bg>
      <p:bgPr>
        <a:solidFill xmlns:a="http://schemas.openxmlformats.org/drawingml/2006/main">
          <a:srgbClr val="061A14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shape">
            <a:extLst xmlns:a="http://schemas.openxmlformats.org/drawingml/2006/main">
              <a:ext uri="{FF2B5EF4-FFF2-40B4-BE49-F238E27FC236}">
                <a16:creationId xmlns:a16="http://schemas.microsoft.com/office/drawing/2014/main" id="{0450E57E-8855-4583-9DC1-51441C98444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shape">
            <a:extLst xmlns:a="http://schemas.openxmlformats.org/drawingml/2006/main">
              <a:ext uri="{FF2B5EF4-FFF2-40B4-BE49-F238E27FC236}">
                <a16:creationId xmlns:a16="http://schemas.microsoft.com/office/drawing/2014/main" id="{FB1AD81A-D940-4BDF-A5E2-C6129333E39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shape">
            <a:extLst xmlns:a="http://schemas.openxmlformats.org/drawingml/2006/main">
              <a:ext uri="{FF2B5EF4-FFF2-40B4-BE49-F238E27FC236}">
                <a16:creationId xmlns:a16="http://schemas.microsoft.com/office/drawing/2014/main" id="{F077C14B-392E-4631-9417-A377934EAC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shape">
            <a:extLst xmlns:a="http://schemas.openxmlformats.org/drawingml/2006/main">
              <a:ext uri="{FF2B5EF4-FFF2-40B4-BE49-F238E27FC236}">
                <a16:creationId xmlns:a16="http://schemas.microsoft.com/office/drawing/2014/main" id="{6BA385C2-A8A3-4C86-939D-E1161652B4C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8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shape">
            <a:extLst xmlns:a="http://schemas.openxmlformats.org/drawingml/2006/main">
              <a:ext uri="{FF2B5EF4-FFF2-40B4-BE49-F238E27FC236}">
                <a16:creationId xmlns:a16="http://schemas.microsoft.com/office/drawing/2014/main" id="{A7A1B911-4ABD-4F97-AC79-8156D9586EC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4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shape">
            <a:extLst xmlns:a="http://schemas.openxmlformats.org/drawingml/2006/main">
              <a:ext uri="{FF2B5EF4-FFF2-40B4-BE49-F238E27FC236}">
                <a16:creationId xmlns:a16="http://schemas.microsoft.com/office/drawing/2014/main" id="{5D127242-16B8-44EF-AB81-47DD3ECDD7F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10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7" name="shape">
            <a:extLst xmlns:a="http://schemas.openxmlformats.org/drawingml/2006/main">
              <a:ext uri="{FF2B5EF4-FFF2-40B4-BE49-F238E27FC236}">
                <a16:creationId xmlns:a16="http://schemas.microsoft.com/office/drawing/2014/main" id="{D73EF64D-4F82-4E0A-8F6F-BF04119F31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7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8" name="shape">
            <a:extLst xmlns:a="http://schemas.openxmlformats.org/drawingml/2006/main">
              <a:ext uri="{FF2B5EF4-FFF2-40B4-BE49-F238E27FC236}">
                <a16:creationId xmlns:a16="http://schemas.microsoft.com/office/drawing/2014/main" id="{2C254F90-7C8C-4DAE-8E03-582ABB6D811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shape">
            <a:extLst xmlns:a="http://schemas.openxmlformats.org/drawingml/2006/main">
              <a:ext uri="{FF2B5EF4-FFF2-40B4-BE49-F238E27FC236}">
                <a16:creationId xmlns:a16="http://schemas.microsoft.com/office/drawing/2014/main" id="{477DB502-D114-48E4-88FC-2231ACD443A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0" name="shape">
            <a:extLst xmlns:a="http://schemas.openxmlformats.org/drawingml/2006/main">
              <a:ext uri="{FF2B5EF4-FFF2-40B4-BE49-F238E27FC236}">
                <a16:creationId xmlns:a16="http://schemas.microsoft.com/office/drawing/2014/main" id="{6D2F9B0A-1430-4D22-BDB9-19063E05ADF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1" name="shape">
            <a:extLst xmlns:a="http://schemas.openxmlformats.org/drawingml/2006/main">
              <a:ext uri="{FF2B5EF4-FFF2-40B4-BE49-F238E27FC236}">
                <a16:creationId xmlns:a16="http://schemas.microsoft.com/office/drawing/2014/main" id="{0B758C0D-B3CF-4EAD-8A17-477C927FAD1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shape">
            <a:extLst xmlns:a="http://schemas.openxmlformats.org/drawingml/2006/main">
              <a:ext uri="{FF2B5EF4-FFF2-40B4-BE49-F238E27FC236}">
                <a16:creationId xmlns:a16="http://schemas.microsoft.com/office/drawing/2014/main" id="{7E33D3CE-598D-4118-9B3F-5A820C698E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shape">
            <a:extLst xmlns:a="http://schemas.openxmlformats.org/drawingml/2006/main">
              <a:ext uri="{FF2B5EF4-FFF2-40B4-BE49-F238E27FC236}">
                <a16:creationId xmlns:a16="http://schemas.microsoft.com/office/drawing/2014/main" id="{D3A47058-F778-4A1B-ADD5-34F6E00179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4" name="shape">
            <a:extLst xmlns:a="http://schemas.openxmlformats.org/drawingml/2006/main">
              <a:ext uri="{FF2B5EF4-FFF2-40B4-BE49-F238E27FC236}">
                <a16:creationId xmlns:a16="http://schemas.microsoft.com/office/drawing/2014/main" id="{1675112B-796E-401D-BEA1-A5C1EDB3D8D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5" name="shape">
            <a:extLst xmlns:a="http://schemas.openxmlformats.org/drawingml/2006/main">
              <a:ext uri="{FF2B5EF4-FFF2-40B4-BE49-F238E27FC236}">
                <a16:creationId xmlns:a16="http://schemas.microsoft.com/office/drawing/2014/main" id="{575CD612-E44D-4871-9D9C-DBB1B94B47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6" name="shape">
            <a:extLst xmlns:a="http://schemas.openxmlformats.org/drawingml/2006/main">
              <a:ext uri="{FF2B5EF4-FFF2-40B4-BE49-F238E27FC236}">
                <a16:creationId xmlns:a16="http://schemas.microsoft.com/office/drawing/2014/main" id="{A9EFB162-1238-4721-B894-5A5E17557C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7" name="shape">
            <a:extLst xmlns:a="http://schemas.openxmlformats.org/drawingml/2006/main">
              <a:ext uri="{FF2B5EF4-FFF2-40B4-BE49-F238E27FC236}">
                <a16:creationId xmlns:a16="http://schemas.microsoft.com/office/drawing/2014/main" id="{3DCFF5E7-E241-47F8-9590-C18EF8F8334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8" name="shape">
            <a:extLst xmlns:a="http://schemas.openxmlformats.org/drawingml/2006/main">
              <a:ext uri="{FF2B5EF4-FFF2-40B4-BE49-F238E27FC236}">
                <a16:creationId xmlns:a16="http://schemas.microsoft.com/office/drawing/2014/main" id="{1786D07D-586C-4839-92A6-EDC59836F4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shape">
            <a:extLst xmlns:a="http://schemas.openxmlformats.org/drawingml/2006/main">
              <a:ext uri="{FF2B5EF4-FFF2-40B4-BE49-F238E27FC236}">
                <a16:creationId xmlns:a16="http://schemas.microsoft.com/office/drawing/2014/main" id="{6581B90A-2228-4F85-800D-D3BC551E83A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762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0" name="shape">
            <a:extLst xmlns:a="http://schemas.openxmlformats.org/drawingml/2006/main">
              <a:ext uri="{FF2B5EF4-FFF2-40B4-BE49-F238E27FC236}">
                <a16:creationId xmlns:a16="http://schemas.microsoft.com/office/drawing/2014/main" id="{C2BF8950-6654-41D1-BC90-A51A758B922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524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1" name="shape">
            <a:extLst xmlns:a="http://schemas.openxmlformats.org/drawingml/2006/main">
              <a:ext uri="{FF2B5EF4-FFF2-40B4-BE49-F238E27FC236}">
                <a16:creationId xmlns:a16="http://schemas.microsoft.com/office/drawing/2014/main" id="{83257EBC-A156-45DB-9640-361C251E917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2286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shape">
            <a:extLst xmlns:a="http://schemas.openxmlformats.org/drawingml/2006/main">
              <a:ext uri="{FF2B5EF4-FFF2-40B4-BE49-F238E27FC236}">
                <a16:creationId xmlns:a16="http://schemas.microsoft.com/office/drawing/2014/main" id="{9FA53CB5-1CAF-4124-B5A3-DCD4BB86BA1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048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shape">
            <a:extLst xmlns:a="http://schemas.openxmlformats.org/drawingml/2006/main">
              <a:ext uri="{FF2B5EF4-FFF2-40B4-BE49-F238E27FC236}">
                <a16:creationId xmlns:a16="http://schemas.microsoft.com/office/drawing/2014/main" id="{12A1E900-F6BD-4275-86F8-1A03B1C000C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810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shape">
            <a:extLst xmlns:a="http://schemas.openxmlformats.org/drawingml/2006/main">
              <a:ext uri="{FF2B5EF4-FFF2-40B4-BE49-F238E27FC236}">
                <a16:creationId xmlns:a16="http://schemas.microsoft.com/office/drawing/2014/main" id="{D973A0C4-F333-4B55-8891-43DE2FFCA4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572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5" name="shape">
            <a:extLst xmlns:a="http://schemas.openxmlformats.org/drawingml/2006/main">
              <a:ext uri="{FF2B5EF4-FFF2-40B4-BE49-F238E27FC236}">
                <a16:creationId xmlns:a16="http://schemas.microsoft.com/office/drawing/2014/main" id="{470FFF3C-3A2E-49D0-87D4-7186732F41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5334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6" name="shape">
            <a:extLst xmlns:a="http://schemas.openxmlformats.org/drawingml/2006/main">
              <a:ext uri="{FF2B5EF4-FFF2-40B4-BE49-F238E27FC236}">
                <a16:creationId xmlns:a16="http://schemas.microsoft.com/office/drawing/2014/main" id="{8C90D48A-C103-4998-890D-BD264D3F0E6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7" name="shape">
            <a:extLst xmlns:a="http://schemas.openxmlformats.org/drawingml/2006/main">
              <a:ext uri="{FF2B5EF4-FFF2-40B4-BE49-F238E27FC236}">
                <a16:creationId xmlns:a16="http://schemas.microsoft.com/office/drawing/2014/main" id="{CDB1386D-4715-432E-A056-D618F9AD858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858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8" name="text">
            <a:extLst xmlns:a="http://schemas.openxmlformats.org/drawingml/2006/main">
              <a:ext uri="{FF2B5EF4-FFF2-40B4-BE49-F238E27FC236}">
                <a16:creationId xmlns:a16="http://schemas.microsoft.com/office/drawing/2014/main" id="{E976B0E7-3C59-42E1-8F2E-045B8A84E8C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323850"/>
            <a:ext cx="2286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7F5EE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E7F5EE"/>
                </a:solidFill>
                <a:latin typeface="Microsoft YaHei"/>
                <a:ea typeface="Microsoft YaHei"/>
                <a:cs typeface="Microsoft YaHei"/>
              </a:rPr>
              <a:t>CutClaw Agent</a:t>
            </a:r>
          </a:p>
        </p:txBody>
      </p:sp>
      <p:sp>
        <p:nvSpPr>
          <p:cNvPr id="29" name="text">
            <a:extLst xmlns:a="http://schemas.openxmlformats.org/drawingml/2006/main">
              <a:ext uri="{FF2B5EF4-FFF2-40B4-BE49-F238E27FC236}">
                <a16:creationId xmlns:a16="http://schemas.microsoft.com/office/drawing/2014/main" id="{08583891-CE31-4DCA-B140-DFCC7E00E28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25200" y="323850"/>
            <a:ext cx="4381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89A99B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89A99B"/>
                </a:solidFill>
                <a:latin typeface="Microsoft YaHei"/>
                <a:ea typeface="Microsoft YaHei"/>
                <a:cs typeface="Microsoft YaHei"/>
              </a:rPr>
              <a:t>06</a:t>
            </a:r>
          </a:p>
        </p:txBody>
      </p:sp>
      <p:sp>
        <p:nvSpPr>
          <p:cNvPr id="30" name="text">
            <a:extLst xmlns:a="http://schemas.openxmlformats.org/drawingml/2006/main">
              <a:ext uri="{FF2B5EF4-FFF2-40B4-BE49-F238E27FC236}">
                <a16:creationId xmlns:a16="http://schemas.microsoft.com/office/drawing/2014/main" id="{4B572CFF-4DF0-4EFA-B416-34214CC0299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819150"/>
            <a:ext cx="9334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225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3225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六个能力块，覆盖最容易返工的位置</a:t>
            </a:r>
          </a:p>
        </p:txBody>
      </p:sp>
      <p:sp>
        <p:nvSpPr>
          <p:cNvPr id="31" name="text">
            <a:extLst xmlns:a="http://schemas.openxmlformats.org/drawingml/2006/main">
              <a:ext uri="{FF2B5EF4-FFF2-40B4-BE49-F238E27FC236}">
                <a16:creationId xmlns:a16="http://schemas.microsoft.com/office/drawing/2014/main" id="{8F756AEB-7E69-413D-8D4A-F18B34F6CE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1752600"/>
            <a:ext cx="8096250" cy="5334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650" b="0">
                <a:solidFill>
                  <a:srgbClr val="D8EAE2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650" b="0">
                <a:solidFill>
                  <a:srgbClr val="D8EAE2"/>
                </a:solidFill>
                <a:latin typeface="Microsoft YaHei"/>
                <a:ea typeface="Microsoft YaHei"/>
                <a:cs typeface="Microsoft YaHei"/>
              </a:rPr>
              <a:t>这页承担销售说明任务：每个卖点都对应现有产品能力，不编造案例和虚假数据。</a:t>
            </a:r>
          </a:p>
        </p:txBody>
      </p:sp>
      <p:pic>
        <p:nvPicPr>
          <p:cNvPr id="76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b0b3c464080f44d5"/>
          <a:stretch xmlns:a="http://schemas.openxmlformats.org/drawingml/2006/main"/>
        </p:blipFill>
        <p:spPr>
          <a:xfrm xmlns:a="http://schemas.openxmlformats.org/drawingml/2006/main">
            <a:off x="832908" y="2571750"/>
            <a:ext cx="4944533" cy="2781300"/>
          </a:xfrm>
          <a:prstGeom xmlns:a="http://schemas.openxmlformats.org/drawingml/2006/main" prst="roundRect">
            <a:avLst>
              <a:gd name="adj" fmla="val 4110"/>
            </a:avLst>
          </a:prstGeom>
        </p:spPr>
      </p:pic>
      <p:sp>
        <p:nvSpPr>
          <p:cNvPr id="33" name="shape">
            <a:extLst xmlns:a="http://schemas.openxmlformats.org/drawingml/2006/main">
              <a:ext uri="{FF2B5EF4-FFF2-40B4-BE49-F238E27FC236}">
                <a16:creationId xmlns:a16="http://schemas.microsoft.com/office/drawing/2014/main" id="{2E4A40C9-9557-4B7F-9C67-DC59696A31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53200" y="2686050"/>
            <a:ext cx="171450" cy="1714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64F0B7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4" name="text">
            <a:extLst xmlns:a="http://schemas.openxmlformats.org/drawingml/2006/main">
              <a:ext uri="{FF2B5EF4-FFF2-40B4-BE49-F238E27FC236}">
                <a16:creationId xmlns:a16="http://schemas.microsoft.com/office/drawing/2014/main" id="{2C728087-0169-4709-8DE1-13FECC839A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96100" y="2609850"/>
            <a:ext cx="24765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项目化中控台</a:t>
            </a:r>
          </a:p>
        </p:txBody>
      </p:sp>
      <p:sp>
        <p:nvSpPr>
          <p:cNvPr id="35" name="text">
            <a:extLst xmlns:a="http://schemas.openxmlformats.org/drawingml/2006/main">
              <a:ext uri="{FF2B5EF4-FFF2-40B4-BE49-F238E27FC236}">
                <a16:creationId xmlns:a16="http://schemas.microsoft.com/office/drawing/2014/main" id="{CB76F41D-C1B6-49A1-93B9-9543D00A9AF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96100" y="2933700"/>
            <a:ext cx="37147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D8EAE2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0">
                <a:solidFill>
                  <a:srgbClr val="D8EAE2"/>
                </a:solidFill>
                <a:latin typeface="Microsoft YaHei"/>
                <a:ea typeface="Microsoft YaHei"/>
                <a:cs typeface="Microsoft YaHei"/>
              </a:rPr>
              <a:t>创建项目、选择领域、进入项目工作流。</a:t>
            </a:r>
          </a:p>
        </p:txBody>
      </p:sp>
      <p:sp>
        <p:nvSpPr>
          <p:cNvPr id="36" name="shape">
            <a:extLst xmlns:a="http://schemas.openxmlformats.org/drawingml/2006/main">
              <a:ext uri="{FF2B5EF4-FFF2-40B4-BE49-F238E27FC236}">
                <a16:creationId xmlns:a16="http://schemas.microsoft.com/office/drawing/2014/main" id="{07EE9D12-21EE-49C9-B303-40A1E99304E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53200" y="3429000"/>
            <a:ext cx="171450" cy="1714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D9A24B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7" name="text">
            <a:extLst xmlns:a="http://schemas.openxmlformats.org/drawingml/2006/main">
              <a:ext uri="{FF2B5EF4-FFF2-40B4-BE49-F238E27FC236}">
                <a16:creationId xmlns:a16="http://schemas.microsoft.com/office/drawing/2014/main" id="{737E16B7-2B92-4B5A-80AC-00D7A25CB74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96100" y="3352800"/>
            <a:ext cx="24765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素材库与体检</a:t>
            </a:r>
          </a:p>
        </p:txBody>
      </p:sp>
      <p:sp>
        <p:nvSpPr>
          <p:cNvPr id="38" name="text">
            <a:extLst xmlns:a="http://schemas.openxmlformats.org/drawingml/2006/main">
              <a:ext uri="{FF2B5EF4-FFF2-40B4-BE49-F238E27FC236}">
                <a16:creationId xmlns:a16="http://schemas.microsoft.com/office/drawing/2014/main" id="{7BFAEE09-7CD8-4CC3-9489-0349095BDF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96100" y="3676650"/>
            <a:ext cx="37147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D8EAE2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0">
                <a:solidFill>
                  <a:srgbClr val="D8EAE2"/>
                </a:solidFill>
                <a:latin typeface="Microsoft YaHei"/>
                <a:ea typeface="Microsoft YaHei"/>
                <a:cs typeface="Microsoft YaHei"/>
              </a:rPr>
              <a:t>上传、缩略图、任务状态和文件信息。</a:t>
            </a:r>
          </a:p>
        </p:txBody>
      </p:sp>
      <p:sp>
        <p:nvSpPr>
          <p:cNvPr id="39" name="shape">
            <a:extLst xmlns:a="http://schemas.openxmlformats.org/drawingml/2006/main">
              <a:ext uri="{FF2B5EF4-FFF2-40B4-BE49-F238E27FC236}">
                <a16:creationId xmlns:a16="http://schemas.microsoft.com/office/drawing/2014/main" id="{8437E157-1CAB-422E-83BB-85F3CD5C183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53200" y="4171950"/>
            <a:ext cx="171450" cy="1714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6796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0" name="text">
            <a:extLst xmlns:a="http://schemas.openxmlformats.org/drawingml/2006/main">
              <a:ext uri="{FF2B5EF4-FFF2-40B4-BE49-F238E27FC236}">
                <a16:creationId xmlns:a16="http://schemas.microsoft.com/office/drawing/2014/main" id="{7D3C5C92-5B21-4F6D-BF5E-A97C1E0742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96100" y="4095750"/>
            <a:ext cx="24765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AI 剪辑计划</a:t>
            </a:r>
          </a:p>
        </p:txBody>
      </p:sp>
      <p:sp>
        <p:nvSpPr>
          <p:cNvPr id="41" name="text">
            <a:extLst xmlns:a="http://schemas.openxmlformats.org/drawingml/2006/main">
              <a:ext uri="{FF2B5EF4-FFF2-40B4-BE49-F238E27FC236}">
                <a16:creationId xmlns:a16="http://schemas.microsoft.com/office/drawing/2014/main" id="{D8CE3AAD-C6A0-4463-8501-E8AEE17A9A2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96100" y="4419600"/>
            <a:ext cx="37147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D8EAE2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0">
                <a:solidFill>
                  <a:srgbClr val="D8EAE2"/>
                </a:solidFill>
                <a:latin typeface="Microsoft YaHei"/>
                <a:ea typeface="Microsoft YaHei"/>
                <a:cs typeface="Microsoft YaHei"/>
              </a:rPr>
              <a:t>目标、偏好和素材理解共同进入计划。</a:t>
            </a:r>
          </a:p>
        </p:txBody>
      </p:sp>
      <p:sp>
        <p:nvSpPr>
          <p:cNvPr id="42" name="shape">
            <a:extLst xmlns:a="http://schemas.openxmlformats.org/drawingml/2006/main">
              <a:ext uri="{FF2B5EF4-FFF2-40B4-BE49-F238E27FC236}">
                <a16:creationId xmlns:a16="http://schemas.microsoft.com/office/drawing/2014/main" id="{3DBD7DA0-AEBE-4CB1-A318-FCCC880C24E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553200" y="4914900"/>
            <a:ext cx="171450" cy="17145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3654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3" name="text">
            <a:extLst xmlns:a="http://schemas.openxmlformats.org/drawingml/2006/main">
              <a:ext uri="{FF2B5EF4-FFF2-40B4-BE49-F238E27FC236}">
                <a16:creationId xmlns:a16="http://schemas.microsoft.com/office/drawing/2014/main" id="{2D2306DC-6030-43B9-9A0B-AC194B3A283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96100" y="4838700"/>
            <a:ext cx="2476500" cy="2857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安全边界</a:t>
            </a:r>
          </a:p>
        </p:txBody>
      </p:sp>
      <p:sp>
        <p:nvSpPr>
          <p:cNvPr id="44" name="text">
            <a:extLst xmlns:a="http://schemas.openxmlformats.org/drawingml/2006/main">
              <a:ext uri="{FF2B5EF4-FFF2-40B4-BE49-F238E27FC236}">
                <a16:creationId xmlns:a16="http://schemas.microsoft.com/office/drawing/2014/main" id="{34EDC09C-AC4C-48D3-819B-A088808465E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96100" y="5162550"/>
            <a:ext cx="3714750" cy="247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0">
                <a:solidFill>
                  <a:srgbClr val="D8EAE2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0">
                <a:solidFill>
                  <a:srgbClr val="D8EAE2"/>
                </a:solidFill>
                <a:latin typeface="Microsoft YaHei"/>
                <a:ea typeface="Microsoft YaHei"/>
                <a:cs typeface="Microsoft YaHei"/>
              </a:rPr>
              <a:t>高风险动作保留人工确认。</a:t>
            </a:r>
          </a:p>
        </p:txBody>
      </p:sp>
    </p:spTree>
    <p:extLst>
      <p:ext uri="{BB962C8B-B14F-4D97-AF65-F5344CB8AC3E}">
        <p14:creationId xmlns:p14="http://schemas.microsoft.com/office/powerpoint/2010/main" val="377487493"/>
      </p:ext>
    </p:extLst>
  </p:cSld>
</p:sld>
</file>

<file path=ppt/slides/slide7.xml><?xml version="1.0" encoding="utf-8"?>
<p:sld xmlns:p="http://schemas.openxmlformats.org/presentationml/2006/main">
  <p:cSld>
    <p:bg>
      <p:bgPr>
        <a:solidFill xmlns:a="http://schemas.openxmlformats.org/drawingml/2006/main">
          <a:srgbClr val="F4F7F4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shape">
            <a:extLst xmlns:a="http://schemas.openxmlformats.org/drawingml/2006/main">
              <a:ext uri="{FF2B5EF4-FFF2-40B4-BE49-F238E27FC236}">
                <a16:creationId xmlns:a16="http://schemas.microsoft.com/office/drawing/2014/main" id="{B5459C0D-3A8D-45A1-A6B5-824385076CF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shape">
            <a:extLst xmlns:a="http://schemas.openxmlformats.org/drawingml/2006/main">
              <a:ext uri="{FF2B5EF4-FFF2-40B4-BE49-F238E27FC236}">
                <a16:creationId xmlns:a16="http://schemas.microsoft.com/office/drawing/2014/main" id="{3CA7358E-C441-45BC-93F0-D3FADE7D2E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shape">
            <a:extLst xmlns:a="http://schemas.openxmlformats.org/drawingml/2006/main">
              <a:ext uri="{FF2B5EF4-FFF2-40B4-BE49-F238E27FC236}">
                <a16:creationId xmlns:a16="http://schemas.microsoft.com/office/drawing/2014/main" id="{ECDC206D-6ECE-4BF0-A5BC-0AE39C07F5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shape">
            <a:extLst xmlns:a="http://schemas.openxmlformats.org/drawingml/2006/main">
              <a:ext uri="{FF2B5EF4-FFF2-40B4-BE49-F238E27FC236}">
                <a16:creationId xmlns:a16="http://schemas.microsoft.com/office/drawing/2014/main" id="{AF2300AF-730B-407B-9B52-DF32829FE00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8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shape">
            <a:extLst xmlns:a="http://schemas.openxmlformats.org/drawingml/2006/main">
              <a:ext uri="{FF2B5EF4-FFF2-40B4-BE49-F238E27FC236}">
                <a16:creationId xmlns:a16="http://schemas.microsoft.com/office/drawing/2014/main" id="{8C3AFDF0-3BCF-465A-BF8F-73612AC7BA9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4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shape">
            <a:extLst xmlns:a="http://schemas.openxmlformats.org/drawingml/2006/main">
              <a:ext uri="{FF2B5EF4-FFF2-40B4-BE49-F238E27FC236}">
                <a16:creationId xmlns:a16="http://schemas.microsoft.com/office/drawing/2014/main" id="{CBBA70C2-2E09-41BB-B438-73575EF6B5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10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7" name="shape">
            <a:extLst xmlns:a="http://schemas.openxmlformats.org/drawingml/2006/main">
              <a:ext uri="{FF2B5EF4-FFF2-40B4-BE49-F238E27FC236}">
                <a16:creationId xmlns:a16="http://schemas.microsoft.com/office/drawing/2014/main" id="{8704370B-EA3E-441E-9CF3-0C4E09A06A7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7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8" name="shape">
            <a:extLst xmlns:a="http://schemas.openxmlformats.org/drawingml/2006/main">
              <a:ext uri="{FF2B5EF4-FFF2-40B4-BE49-F238E27FC236}">
                <a16:creationId xmlns:a16="http://schemas.microsoft.com/office/drawing/2014/main" id="{AF52B69A-007C-468E-ABAE-A13E6A6CC69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shape">
            <a:extLst xmlns:a="http://schemas.openxmlformats.org/drawingml/2006/main">
              <a:ext uri="{FF2B5EF4-FFF2-40B4-BE49-F238E27FC236}">
                <a16:creationId xmlns:a16="http://schemas.microsoft.com/office/drawing/2014/main" id="{9A6E74E6-BB6B-45FC-BDF9-467C893698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0" name="shape">
            <a:extLst xmlns:a="http://schemas.openxmlformats.org/drawingml/2006/main">
              <a:ext uri="{FF2B5EF4-FFF2-40B4-BE49-F238E27FC236}">
                <a16:creationId xmlns:a16="http://schemas.microsoft.com/office/drawing/2014/main" id="{AD5F0297-4A74-4235-A05F-077B0E0AE2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1" name="shape">
            <a:extLst xmlns:a="http://schemas.openxmlformats.org/drawingml/2006/main">
              <a:ext uri="{FF2B5EF4-FFF2-40B4-BE49-F238E27FC236}">
                <a16:creationId xmlns:a16="http://schemas.microsoft.com/office/drawing/2014/main" id="{3455BBF9-BABA-4F8D-926C-193AB4CE293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shape">
            <a:extLst xmlns:a="http://schemas.openxmlformats.org/drawingml/2006/main">
              <a:ext uri="{FF2B5EF4-FFF2-40B4-BE49-F238E27FC236}">
                <a16:creationId xmlns:a16="http://schemas.microsoft.com/office/drawing/2014/main" id="{33B49387-1049-46E9-8EAC-AFD8A18E0E9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shape">
            <a:extLst xmlns:a="http://schemas.openxmlformats.org/drawingml/2006/main">
              <a:ext uri="{FF2B5EF4-FFF2-40B4-BE49-F238E27FC236}">
                <a16:creationId xmlns:a16="http://schemas.microsoft.com/office/drawing/2014/main" id="{F7414F2F-55DF-49F7-BA31-7499CC3A2E5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4" name="shape">
            <a:extLst xmlns:a="http://schemas.openxmlformats.org/drawingml/2006/main">
              <a:ext uri="{FF2B5EF4-FFF2-40B4-BE49-F238E27FC236}">
                <a16:creationId xmlns:a16="http://schemas.microsoft.com/office/drawing/2014/main" id="{5337E550-57F9-48B8-A572-004B0855951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5" name="shape">
            <a:extLst xmlns:a="http://schemas.openxmlformats.org/drawingml/2006/main">
              <a:ext uri="{FF2B5EF4-FFF2-40B4-BE49-F238E27FC236}">
                <a16:creationId xmlns:a16="http://schemas.microsoft.com/office/drawing/2014/main" id="{27D01F5D-1812-488B-8145-78A2D94D17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6" name="shape">
            <a:extLst xmlns:a="http://schemas.openxmlformats.org/drawingml/2006/main">
              <a:ext uri="{FF2B5EF4-FFF2-40B4-BE49-F238E27FC236}">
                <a16:creationId xmlns:a16="http://schemas.microsoft.com/office/drawing/2014/main" id="{6D528096-056D-4EAC-B2AC-98EA0393E77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7" name="shape">
            <a:extLst xmlns:a="http://schemas.openxmlformats.org/drawingml/2006/main">
              <a:ext uri="{FF2B5EF4-FFF2-40B4-BE49-F238E27FC236}">
                <a16:creationId xmlns:a16="http://schemas.microsoft.com/office/drawing/2014/main" id="{A1EC840B-1F60-4133-A1D1-8A062E843FE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8" name="shape">
            <a:extLst xmlns:a="http://schemas.openxmlformats.org/drawingml/2006/main">
              <a:ext uri="{FF2B5EF4-FFF2-40B4-BE49-F238E27FC236}">
                <a16:creationId xmlns:a16="http://schemas.microsoft.com/office/drawing/2014/main" id="{F1ED706D-E737-4645-8151-A78C9B2D2F9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shape">
            <a:extLst xmlns:a="http://schemas.openxmlformats.org/drawingml/2006/main">
              <a:ext uri="{FF2B5EF4-FFF2-40B4-BE49-F238E27FC236}">
                <a16:creationId xmlns:a16="http://schemas.microsoft.com/office/drawing/2014/main" id="{B0F53DFB-A9CC-4815-AEFF-6777A8FF0A4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762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0" name="shape">
            <a:extLst xmlns:a="http://schemas.openxmlformats.org/drawingml/2006/main">
              <a:ext uri="{FF2B5EF4-FFF2-40B4-BE49-F238E27FC236}">
                <a16:creationId xmlns:a16="http://schemas.microsoft.com/office/drawing/2014/main" id="{F0999CEB-7574-4BCC-9860-14A1CEEF3ED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524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1" name="shape">
            <a:extLst xmlns:a="http://schemas.openxmlformats.org/drawingml/2006/main">
              <a:ext uri="{FF2B5EF4-FFF2-40B4-BE49-F238E27FC236}">
                <a16:creationId xmlns:a16="http://schemas.microsoft.com/office/drawing/2014/main" id="{6BF7079E-7949-4680-8C27-A3F5341147D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2286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shape">
            <a:extLst xmlns:a="http://schemas.openxmlformats.org/drawingml/2006/main">
              <a:ext uri="{FF2B5EF4-FFF2-40B4-BE49-F238E27FC236}">
                <a16:creationId xmlns:a16="http://schemas.microsoft.com/office/drawing/2014/main" id="{CD9BD8C4-33F1-49AB-B794-0E8BB293EC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048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shape">
            <a:extLst xmlns:a="http://schemas.openxmlformats.org/drawingml/2006/main">
              <a:ext uri="{FF2B5EF4-FFF2-40B4-BE49-F238E27FC236}">
                <a16:creationId xmlns:a16="http://schemas.microsoft.com/office/drawing/2014/main" id="{0E9D9432-753A-4445-B2C1-6006A809CA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810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shape">
            <a:extLst xmlns:a="http://schemas.openxmlformats.org/drawingml/2006/main">
              <a:ext uri="{FF2B5EF4-FFF2-40B4-BE49-F238E27FC236}">
                <a16:creationId xmlns:a16="http://schemas.microsoft.com/office/drawing/2014/main" id="{83622B24-E806-42CF-B6BC-4B698B520F6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572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5" name="shape">
            <a:extLst xmlns:a="http://schemas.openxmlformats.org/drawingml/2006/main">
              <a:ext uri="{FF2B5EF4-FFF2-40B4-BE49-F238E27FC236}">
                <a16:creationId xmlns:a16="http://schemas.microsoft.com/office/drawing/2014/main" id="{CADDAE89-3E34-41F0-AE2B-4F842E44D6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5334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6" name="shape">
            <a:extLst xmlns:a="http://schemas.openxmlformats.org/drawingml/2006/main">
              <a:ext uri="{FF2B5EF4-FFF2-40B4-BE49-F238E27FC236}">
                <a16:creationId xmlns:a16="http://schemas.microsoft.com/office/drawing/2014/main" id="{D3829D83-2989-4BB9-9568-E48C578FDA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7" name="shape">
            <a:extLst xmlns:a="http://schemas.openxmlformats.org/drawingml/2006/main">
              <a:ext uri="{FF2B5EF4-FFF2-40B4-BE49-F238E27FC236}">
                <a16:creationId xmlns:a16="http://schemas.microsoft.com/office/drawing/2014/main" id="{FC97D1C4-5BE1-4394-9C5C-3CB3B0465D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858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8" name="text">
            <a:extLst xmlns:a="http://schemas.openxmlformats.org/drawingml/2006/main">
              <a:ext uri="{FF2B5EF4-FFF2-40B4-BE49-F238E27FC236}">
                <a16:creationId xmlns:a16="http://schemas.microsoft.com/office/drawing/2014/main" id="{8F072ACD-1FC5-46A6-AF31-FE7BDEEF22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323850"/>
            <a:ext cx="2286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0D332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0D3328"/>
                </a:solidFill>
                <a:latin typeface="Microsoft YaHei"/>
                <a:ea typeface="Microsoft YaHei"/>
                <a:cs typeface="Microsoft YaHei"/>
              </a:rPr>
              <a:t>CutClaw Agent</a:t>
            </a:r>
          </a:p>
        </p:txBody>
      </p:sp>
      <p:sp>
        <p:nvSpPr>
          <p:cNvPr id="29" name="text">
            <a:extLst xmlns:a="http://schemas.openxmlformats.org/drawingml/2006/main">
              <a:ext uri="{FF2B5EF4-FFF2-40B4-BE49-F238E27FC236}">
                <a16:creationId xmlns:a16="http://schemas.microsoft.com/office/drawing/2014/main" id="{5FCFEE8F-A2C7-4070-AD16-2E8D4EDFB6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25200" y="323850"/>
            <a:ext cx="4381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5D716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5D716A"/>
                </a:solidFill>
                <a:latin typeface="Microsoft YaHei"/>
                <a:ea typeface="Microsoft YaHei"/>
                <a:cs typeface="Microsoft YaHei"/>
              </a:rPr>
              <a:t>07</a:t>
            </a:r>
          </a:p>
        </p:txBody>
      </p:sp>
      <p:sp>
        <p:nvSpPr>
          <p:cNvPr id="30" name="text">
            <a:extLst xmlns:a="http://schemas.openxmlformats.org/drawingml/2006/main">
              <a:ext uri="{FF2B5EF4-FFF2-40B4-BE49-F238E27FC236}">
                <a16:creationId xmlns:a16="http://schemas.microsoft.com/office/drawing/2014/main" id="{D9E0C77A-3F91-413A-ABFE-29A00A4DCA9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819150"/>
            <a:ext cx="9334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225" b="1">
                <a:solidFill>
                  <a:srgbClr val="0F1F1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3225" b="1">
                <a:solidFill>
                  <a:srgbClr val="0F1F1A"/>
                </a:solidFill>
                <a:latin typeface="Microsoft YaHei"/>
                <a:ea typeface="Microsoft YaHei"/>
                <a:cs typeface="Microsoft YaHei"/>
              </a:rPr>
              <a:t>先卖试点，不卖虚构规模</a:t>
            </a:r>
          </a:p>
        </p:txBody>
      </p:sp>
      <p:sp>
        <p:nvSpPr>
          <p:cNvPr id="31" name="text">
            <a:extLst xmlns:a="http://schemas.openxmlformats.org/drawingml/2006/main">
              <a:ext uri="{FF2B5EF4-FFF2-40B4-BE49-F238E27FC236}">
                <a16:creationId xmlns:a16="http://schemas.microsoft.com/office/drawing/2014/main" id="{CA22604B-885E-4FE2-B1DB-6DE4461E571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1752600"/>
            <a:ext cx="8382000" cy="6286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650" b="0">
                <a:solidFill>
                  <a:srgbClr val="5D716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650" b="0">
                <a:solidFill>
                  <a:srgbClr val="5D716A"/>
                </a:solidFill>
                <a:latin typeface="Microsoft YaHei"/>
                <a:ea typeface="Microsoft YaHei"/>
                <a:cs typeface="Microsoft YaHei"/>
              </a:rPr>
              <a:t>对外包装建议落在“本地部署 + 模板包 + SOP 交付”，更可信，也更容易让客户启动第一个真实项目。</a:t>
            </a:r>
          </a:p>
        </p:txBody>
      </p:sp>
      <p:sp>
        <p:nvSpPr>
          <p:cNvPr id="32" name="shape">
            <a:extLst xmlns:a="http://schemas.openxmlformats.org/drawingml/2006/main">
              <a:ext uri="{FF2B5EF4-FFF2-40B4-BE49-F238E27FC236}">
                <a16:creationId xmlns:a16="http://schemas.microsoft.com/office/drawing/2014/main" id="{EE76D3AF-B9E6-4A02-9696-1DF3672F414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28700" y="3143250"/>
            <a:ext cx="2381250" cy="2381250"/>
          </a:xfrm>
          <a:prstGeom xmlns:a="http://schemas.openxmlformats.org/drawingml/2006/main" prst="roundRect">
            <a:avLst>
              <a:gd name="adj" fmla="val 48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FE1D8"/>
            </a:solidFill>
            <a:prstDash val="solid"/>
          </a:ln>
        </p:spPr>
      </p:sp>
      <p:sp>
        <p:nvSpPr>
          <p:cNvPr id="33" name="text">
            <a:extLst xmlns:a="http://schemas.openxmlformats.org/drawingml/2006/main">
              <a:ext uri="{FF2B5EF4-FFF2-40B4-BE49-F238E27FC236}">
                <a16:creationId xmlns:a16="http://schemas.microsoft.com/office/drawing/2014/main" id="{11A4EB84-5BC2-4A13-8128-A6A141BB73A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14450" y="3486150"/>
            <a:ext cx="180975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0F1F1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850" b="1">
                <a:solidFill>
                  <a:srgbClr val="0F1F1A"/>
                </a:solidFill>
                <a:latin typeface="Microsoft YaHei"/>
                <a:ea typeface="Microsoft YaHei"/>
                <a:cs typeface="Microsoft YaHei"/>
              </a:rPr>
              <a:t>Demo</a:t>
            </a:r>
          </a:p>
        </p:txBody>
      </p:sp>
      <p:sp>
        <p:nvSpPr>
          <p:cNvPr id="34" name="text">
            <a:extLst xmlns:a="http://schemas.openxmlformats.org/drawingml/2006/main">
              <a:ext uri="{FF2B5EF4-FFF2-40B4-BE49-F238E27FC236}">
                <a16:creationId xmlns:a16="http://schemas.microsoft.com/office/drawing/2014/main" id="{FC496E83-331E-4E26-A0A6-A6E43D92374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33500" y="4152900"/>
            <a:ext cx="169545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5D716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0">
                <a:solidFill>
                  <a:srgbClr val="5D716A"/>
                </a:solidFill>
                <a:latin typeface="Microsoft YaHei"/>
                <a:ea typeface="Microsoft YaHei"/>
                <a:cs typeface="Microsoft YaHei"/>
              </a:rPr>
              <a:t>用真实界面演示项目、素材、计划和安全链路。</a:t>
            </a:r>
          </a:p>
        </p:txBody>
      </p:sp>
      <p:sp>
        <p:nvSpPr>
          <p:cNvPr id="35" name="shape">
            <a:extLst xmlns:a="http://schemas.openxmlformats.org/drawingml/2006/main">
              <a:ext uri="{FF2B5EF4-FFF2-40B4-BE49-F238E27FC236}">
                <a16:creationId xmlns:a16="http://schemas.microsoft.com/office/drawing/2014/main" id="{D72EC36E-5E5B-48FF-9062-A4949A5AC3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333500" y="5124450"/>
            <a:ext cx="68580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6796FF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6" name="shape">
            <a:extLst xmlns:a="http://schemas.openxmlformats.org/drawingml/2006/main">
              <a:ext uri="{FF2B5EF4-FFF2-40B4-BE49-F238E27FC236}">
                <a16:creationId xmlns:a16="http://schemas.microsoft.com/office/drawing/2014/main" id="{36DCFEA8-17F9-483E-BAD6-7602C7FE016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419600" y="3143250"/>
            <a:ext cx="2381250" cy="2381250"/>
          </a:xfrm>
          <a:prstGeom xmlns:a="http://schemas.openxmlformats.org/drawingml/2006/main" prst="roundRect">
            <a:avLst>
              <a:gd name="adj" fmla="val 4800"/>
            </a:avLst>
          </a:prstGeom>
          <a:solidFill xmlns:a="http://schemas.openxmlformats.org/drawingml/2006/main">
            <a:srgbClr val="0D3328"/>
          </a:solidFill>
          <a:ln xmlns:a="http://schemas.openxmlformats.org/drawingml/2006/main" w="9525">
            <a:solidFill>
              <a:srgbClr val="0D3328"/>
            </a:solidFill>
            <a:prstDash val="solid"/>
          </a:ln>
        </p:spPr>
      </p:sp>
      <p:sp>
        <p:nvSpPr>
          <p:cNvPr id="37" name="text">
            <a:extLst xmlns:a="http://schemas.openxmlformats.org/drawingml/2006/main">
              <a:ext uri="{FF2B5EF4-FFF2-40B4-BE49-F238E27FC236}">
                <a16:creationId xmlns:a16="http://schemas.microsoft.com/office/drawing/2014/main" id="{F52CD8A0-CEE7-4B37-A737-EED203BB79B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05350" y="3486150"/>
            <a:ext cx="180975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85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Pilot</a:t>
            </a:r>
          </a:p>
        </p:txBody>
      </p:sp>
      <p:sp>
        <p:nvSpPr>
          <p:cNvPr id="38" name="text">
            <a:extLst xmlns:a="http://schemas.openxmlformats.org/drawingml/2006/main">
              <a:ext uri="{FF2B5EF4-FFF2-40B4-BE49-F238E27FC236}">
                <a16:creationId xmlns:a16="http://schemas.microsoft.com/office/drawing/2014/main" id="{9B6BBD03-5FA2-4F11-A02A-AAF816BB875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24400" y="4152900"/>
            <a:ext cx="169545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D8EAE2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0">
                <a:solidFill>
                  <a:srgbClr val="D8EAE2"/>
                </a:solidFill>
                <a:latin typeface="Microsoft YaHei"/>
                <a:ea typeface="Microsoft YaHei"/>
                <a:cs typeface="Microsoft YaHei"/>
              </a:rPr>
              <a:t>选 1 个剪辑场景，把素材入库和模板预览跑通。</a:t>
            </a:r>
          </a:p>
        </p:txBody>
      </p:sp>
      <p:sp>
        <p:nvSpPr>
          <p:cNvPr id="39" name="shape">
            <a:extLst xmlns:a="http://schemas.openxmlformats.org/drawingml/2006/main">
              <a:ext uri="{FF2B5EF4-FFF2-40B4-BE49-F238E27FC236}">
                <a16:creationId xmlns:a16="http://schemas.microsoft.com/office/drawing/2014/main" id="{0F4C93AA-25ED-4E7D-85E8-FC4898B0EBA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724400" y="5124450"/>
            <a:ext cx="68580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64F0B7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0" name="shape">
            <a:extLst xmlns:a="http://schemas.openxmlformats.org/drawingml/2006/main">
              <a:ext uri="{FF2B5EF4-FFF2-40B4-BE49-F238E27FC236}">
                <a16:creationId xmlns:a16="http://schemas.microsoft.com/office/drawing/2014/main" id="{1BC7DDB8-9F55-4CCE-B8D0-1E834877AC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810500" y="3143250"/>
            <a:ext cx="2381250" cy="2381250"/>
          </a:xfrm>
          <a:prstGeom xmlns:a="http://schemas.openxmlformats.org/drawingml/2006/main" prst="roundRect">
            <a:avLst>
              <a:gd name="adj" fmla="val 4800"/>
            </a:avLst>
          </a:prstGeom>
          <a:solidFill xmlns:a="http://schemas.openxmlformats.org/drawingml/2006/main">
            <a:srgbClr val="FFFFFF"/>
          </a:solidFill>
          <a:ln xmlns:a="http://schemas.openxmlformats.org/drawingml/2006/main" w="9525">
            <a:solidFill>
              <a:srgbClr val="CFE1D8"/>
            </a:solidFill>
            <a:prstDash val="solid"/>
          </a:ln>
        </p:spPr>
      </p:sp>
      <p:sp>
        <p:nvSpPr>
          <p:cNvPr id="41" name="text">
            <a:extLst xmlns:a="http://schemas.openxmlformats.org/drawingml/2006/main">
              <a:ext uri="{FF2B5EF4-FFF2-40B4-BE49-F238E27FC236}">
                <a16:creationId xmlns:a16="http://schemas.microsoft.com/office/drawing/2014/main" id="{4F512783-3183-48AA-9253-27AFC67EA4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096250" y="3486150"/>
            <a:ext cx="1809750" cy="4191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2850" b="1">
                <a:solidFill>
                  <a:srgbClr val="0F1F1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2850" b="1">
                <a:solidFill>
                  <a:srgbClr val="0F1F1A"/>
                </a:solidFill>
                <a:latin typeface="Microsoft YaHei"/>
                <a:ea typeface="Microsoft YaHei"/>
                <a:cs typeface="Microsoft YaHei"/>
              </a:rPr>
              <a:t>SOP</a:t>
            </a:r>
          </a:p>
        </p:txBody>
      </p:sp>
      <p:sp>
        <p:nvSpPr>
          <p:cNvPr id="42" name="text">
            <a:extLst xmlns:a="http://schemas.openxmlformats.org/drawingml/2006/main">
              <a:ext uri="{FF2B5EF4-FFF2-40B4-BE49-F238E27FC236}">
                <a16:creationId xmlns:a16="http://schemas.microsoft.com/office/drawing/2014/main" id="{3CF470A7-28D5-4EAF-B0F8-20D0110A2AF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15300" y="4152900"/>
            <a:ext cx="1695450" cy="7429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00" b="0">
                <a:solidFill>
                  <a:srgbClr val="5D716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00" b="0">
                <a:solidFill>
                  <a:srgbClr val="5D716A"/>
                </a:solidFill>
                <a:latin typeface="Microsoft YaHei"/>
                <a:ea typeface="Microsoft YaHei"/>
                <a:cs typeface="Microsoft YaHei"/>
              </a:rPr>
              <a:t>沉淀模板、偏好、人工确认点和交付清单。</a:t>
            </a:r>
          </a:p>
        </p:txBody>
      </p:sp>
      <p:sp>
        <p:nvSpPr>
          <p:cNvPr id="43" name="shape">
            <a:extLst xmlns:a="http://schemas.openxmlformats.org/drawingml/2006/main">
              <a:ext uri="{FF2B5EF4-FFF2-40B4-BE49-F238E27FC236}">
                <a16:creationId xmlns:a16="http://schemas.microsoft.com/office/drawing/2014/main" id="{0E525B9F-2D0F-44DE-A03E-110A3AB54DE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115300" y="5124450"/>
            <a:ext cx="685800" cy="5715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9A24B"/>
          </a:solidFill>
          <a:ln xmlns:a="http://schemas.openxmlformats.org/drawingml/2006/main" w="0">
            <a:noFill/>
            <a:prstDash val="solid"/>
          </a:ln>
        </p:spPr>
      </p:sp>
    </p:spTree>
    <p:extLst>
      <p:ext uri="{BB962C8B-B14F-4D97-AF65-F5344CB8AC3E}">
        <p14:creationId xmlns:p14="http://schemas.microsoft.com/office/powerpoint/2010/main" val="837812529"/>
      </p:ext>
    </p:extLst>
  </p:cSld>
</p:sld>
</file>

<file path=ppt/slides/slide8.xml><?xml version="1.0" encoding="utf-8"?>
<p:sld xmlns:p="http://schemas.openxmlformats.org/presentationml/2006/main">
  <p:cSld>
    <p:bg>
      <p:bgPr>
        <a:solidFill xmlns:a="http://schemas.openxmlformats.org/drawingml/2006/main">
          <a:srgbClr val="061A14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shape">
            <a:extLst xmlns:a="http://schemas.openxmlformats.org/drawingml/2006/main">
              <a:ext uri="{FF2B5EF4-FFF2-40B4-BE49-F238E27FC236}">
                <a16:creationId xmlns:a16="http://schemas.microsoft.com/office/drawing/2014/main" id="{287F6418-54B5-41EB-84EE-8C9C3FC65B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shape">
            <a:extLst xmlns:a="http://schemas.openxmlformats.org/drawingml/2006/main">
              <a:ext uri="{FF2B5EF4-FFF2-40B4-BE49-F238E27FC236}">
                <a16:creationId xmlns:a16="http://schemas.microsoft.com/office/drawing/2014/main" id="{6A87D073-197B-4CD1-824A-AA2A856D0D5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shape">
            <a:extLst xmlns:a="http://schemas.openxmlformats.org/drawingml/2006/main">
              <a:ext uri="{FF2B5EF4-FFF2-40B4-BE49-F238E27FC236}">
                <a16:creationId xmlns:a16="http://schemas.microsoft.com/office/drawing/2014/main" id="{A4AB7258-E7CD-4C23-A115-CF15824A1AD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shape">
            <a:extLst xmlns:a="http://schemas.openxmlformats.org/drawingml/2006/main">
              <a:ext uri="{FF2B5EF4-FFF2-40B4-BE49-F238E27FC236}">
                <a16:creationId xmlns:a16="http://schemas.microsoft.com/office/drawing/2014/main" id="{0AF2F523-D582-4711-80CA-ECE8EF6B7EE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8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shape">
            <a:extLst xmlns:a="http://schemas.openxmlformats.org/drawingml/2006/main">
              <a:ext uri="{FF2B5EF4-FFF2-40B4-BE49-F238E27FC236}">
                <a16:creationId xmlns:a16="http://schemas.microsoft.com/office/drawing/2014/main" id="{933803E3-08F1-4CC6-A155-4D7098D69F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4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shape">
            <a:extLst xmlns:a="http://schemas.openxmlformats.org/drawingml/2006/main">
              <a:ext uri="{FF2B5EF4-FFF2-40B4-BE49-F238E27FC236}">
                <a16:creationId xmlns:a16="http://schemas.microsoft.com/office/drawing/2014/main" id="{03E16F2F-64EB-4633-B7A4-AE92A0347FC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10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7" name="shape">
            <a:extLst xmlns:a="http://schemas.openxmlformats.org/drawingml/2006/main">
              <a:ext uri="{FF2B5EF4-FFF2-40B4-BE49-F238E27FC236}">
                <a16:creationId xmlns:a16="http://schemas.microsoft.com/office/drawing/2014/main" id="{CE94748E-764E-4CF3-928A-F059BB0A11B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7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8" name="shape">
            <a:extLst xmlns:a="http://schemas.openxmlformats.org/drawingml/2006/main">
              <a:ext uri="{FF2B5EF4-FFF2-40B4-BE49-F238E27FC236}">
                <a16:creationId xmlns:a16="http://schemas.microsoft.com/office/drawing/2014/main" id="{07413A6D-A4E8-4969-A6BC-8CFBF4B5C8E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shape">
            <a:extLst xmlns:a="http://schemas.openxmlformats.org/drawingml/2006/main">
              <a:ext uri="{FF2B5EF4-FFF2-40B4-BE49-F238E27FC236}">
                <a16:creationId xmlns:a16="http://schemas.microsoft.com/office/drawing/2014/main" id="{3A49F873-0177-4E8A-8D49-12E2EEAF2B7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0" name="shape">
            <a:extLst xmlns:a="http://schemas.openxmlformats.org/drawingml/2006/main">
              <a:ext uri="{FF2B5EF4-FFF2-40B4-BE49-F238E27FC236}">
                <a16:creationId xmlns:a16="http://schemas.microsoft.com/office/drawing/2014/main" id="{37C808A9-B3B1-478C-BCC1-F802EC608D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1" name="shape">
            <a:extLst xmlns:a="http://schemas.openxmlformats.org/drawingml/2006/main">
              <a:ext uri="{FF2B5EF4-FFF2-40B4-BE49-F238E27FC236}">
                <a16:creationId xmlns:a16="http://schemas.microsoft.com/office/drawing/2014/main" id="{B8C3D20C-A8B4-40BA-B92F-858E4BEA16E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shape">
            <a:extLst xmlns:a="http://schemas.openxmlformats.org/drawingml/2006/main">
              <a:ext uri="{FF2B5EF4-FFF2-40B4-BE49-F238E27FC236}">
                <a16:creationId xmlns:a16="http://schemas.microsoft.com/office/drawing/2014/main" id="{81FB1B0F-72C9-4312-8F36-7D4455DA556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shape">
            <a:extLst xmlns:a="http://schemas.openxmlformats.org/drawingml/2006/main">
              <a:ext uri="{FF2B5EF4-FFF2-40B4-BE49-F238E27FC236}">
                <a16:creationId xmlns:a16="http://schemas.microsoft.com/office/drawing/2014/main" id="{3A8EF5DF-AB09-4112-AC89-9E48FC3D422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4" name="shape">
            <a:extLst xmlns:a="http://schemas.openxmlformats.org/drawingml/2006/main">
              <a:ext uri="{FF2B5EF4-FFF2-40B4-BE49-F238E27FC236}">
                <a16:creationId xmlns:a16="http://schemas.microsoft.com/office/drawing/2014/main" id="{16A9D855-E7F4-41F2-AADA-FE252C5534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5" name="shape">
            <a:extLst xmlns:a="http://schemas.openxmlformats.org/drawingml/2006/main">
              <a:ext uri="{FF2B5EF4-FFF2-40B4-BE49-F238E27FC236}">
                <a16:creationId xmlns:a16="http://schemas.microsoft.com/office/drawing/2014/main" id="{F26FDBA7-CFB1-4679-9993-EAABD5DCABE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6" name="shape">
            <a:extLst xmlns:a="http://schemas.openxmlformats.org/drawingml/2006/main">
              <a:ext uri="{FF2B5EF4-FFF2-40B4-BE49-F238E27FC236}">
                <a16:creationId xmlns:a16="http://schemas.microsoft.com/office/drawing/2014/main" id="{049D5E26-AE0D-49DC-A7BB-2D2AAA46F1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7" name="shape">
            <a:extLst xmlns:a="http://schemas.openxmlformats.org/drawingml/2006/main">
              <a:ext uri="{FF2B5EF4-FFF2-40B4-BE49-F238E27FC236}">
                <a16:creationId xmlns:a16="http://schemas.microsoft.com/office/drawing/2014/main" id="{F9765D3F-89C7-4E06-8017-BD5E50DC840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8" name="shape">
            <a:extLst xmlns:a="http://schemas.openxmlformats.org/drawingml/2006/main">
              <a:ext uri="{FF2B5EF4-FFF2-40B4-BE49-F238E27FC236}">
                <a16:creationId xmlns:a16="http://schemas.microsoft.com/office/drawing/2014/main" id="{8038E723-D1A7-4788-A47E-2214EED7D2BA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shape">
            <a:extLst xmlns:a="http://schemas.openxmlformats.org/drawingml/2006/main">
              <a:ext uri="{FF2B5EF4-FFF2-40B4-BE49-F238E27FC236}">
                <a16:creationId xmlns:a16="http://schemas.microsoft.com/office/drawing/2014/main" id="{53930C25-0253-48F7-8B68-3BC11424F152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762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0" name="shape">
            <a:extLst xmlns:a="http://schemas.openxmlformats.org/drawingml/2006/main">
              <a:ext uri="{FF2B5EF4-FFF2-40B4-BE49-F238E27FC236}">
                <a16:creationId xmlns:a16="http://schemas.microsoft.com/office/drawing/2014/main" id="{2C74F5B5-F492-4CAD-8939-4984F25632B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524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1" name="shape">
            <a:extLst xmlns:a="http://schemas.openxmlformats.org/drawingml/2006/main">
              <a:ext uri="{FF2B5EF4-FFF2-40B4-BE49-F238E27FC236}">
                <a16:creationId xmlns:a16="http://schemas.microsoft.com/office/drawing/2014/main" id="{BDBCD67E-77E7-4E2D-AB3E-CBA4E71D0E7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2286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shape">
            <a:extLst xmlns:a="http://schemas.openxmlformats.org/drawingml/2006/main">
              <a:ext uri="{FF2B5EF4-FFF2-40B4-BE49-F238E27FC236}">
                <a16:creationId xmlns:a16="http://schemas.microsoft.com/office/drawing/2014/main" id="{58857131-2A71-48B5-9919-6D8875A155A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048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shape">
            <a:extLst xmlns:a="http://schemas.openxmlformats.org/drawingml/2006/main">
              <a:ext uri="{FF2B5EF4-FFF2-40B4-BE49-F238E27FC236}">
                <a16:creationId xmlns:a16="http://schemas.microsoft.com/office/drawing/2014/main" id="{BC2F0F54-816E-4A14-B9BB-5A63AC5C259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810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shape">
            <a:extLst xmlns:a="http://schemas.openxmlformats.org/drawingml/2006/main">
              <a:ext uri="{FF2B5EF4-FFF2-40B4-BE49-F238E27FC236}">
                <a16:creationId xmlns:a16="http://schemas.microsoft.com/office/drawing/2014/main" id="{50A97059-7364-4E6B-9C0C-09F4D7939BA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572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5" name="shape">
            <a:extLst xmlns:a="http://schemas.openxmlformats.org/drawingml/2006/main">
              <a:ext uri="{FF2B5EF4-FFF2-40B4-BE49-F238E27FC236}">
                <a16:creationId xmlns:a16="http://schemas.microsoft.com/office/drawing/2014/main" id="{A5E45D93-5CA1-49CE-B87D-46FFD821303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5334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6" name="shape">
            <a:extLst xmlns:a="http://schemas.openxmlformats.org/drawingml/2006/main">
              <a:ext uri="{FF2B5EF4-FFF2-40B4-BE49-F238E27FC236}">
                <a16:creationId xmlns:a16="http://schemas.microsoft.com/office/drawing/2014/main" id="{2F74DD93-1827-43C7-B730-745A76A219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7" name="shape">
            <a:extLst xmlns:a="http://schemas.openxmlformats.org/drawingml/2006/main">
              <a:ext uri="{FF2B5EF4-FFF2-40B4-BE49-F238E27FC236}">
                <a16:creationId xmlns:a16="http://schemas.microsoft.com/office/drawing/2014/main" id="{CFC5C11C-F256-419D-AE73-6726BF86154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858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14382D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8" name="text">
            <a:extLst xmlns:a="http://schemas.openxmlformats.org/drawingml/2006/main">
              <a:ext uri="{FF2B5EF4-FFF2-40B4-BE49-F238E27FC236}">
                <a16:creationId xmlns:a16="http://schemas.microsoft.com/office/drawing/2014/main" id="{CA784DBB-72E3-478E-B28A-858B41A5FFB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323850"/>
            <a:ext cx="2286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E7F5EE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E7F5EE"/>
                </a:solidFill>
                <a:latin typeface="Microsoft YaHei"/>
                <a:ea typeface="Microsoft YaHei"/>
                <a:cs typeface="Microsoft YaHei"/>
              </a:rPr>
              <a:t>CutClaw Agent</a:t>
            </a:r>
          </a:p>
        </p:txBody>
      </p:sp>
      <p:sp>
        <p:nvSpPr>
          <p:cNvPr id="29" name="text">
            <a:extLst xmlns:a="http://schemas.openxmlformats.org/drawingml/2006/main">
              <a:ext uri="{FF2B5EF4-FFF2-40B4-BE49-F238E27FC236}">
                <a16:creationId xmlns:a16="http://schemas.microsoft.com/office/drawing/2014/main" id="{FEDEC9FF-3F24-46BF-BBD3-68513358E56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25200" y="323850"/>
            <a:ext cx="4381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89A99B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89A99B"/>
                </a:solidFill>
                <a:latin typeface="Microsoft YaHei"/>
                <a:ea typeface="Microsoft YaHei"/>
                <a:cs typeface="Microsoft YaHei"/>
              </a:rPr>
              <a:t>08</a:t>
            </a:r>
          </a:p>
        </p:txBody>
      </p:sp>
      <p:sp>
        <p:nvSpPr>
          <p:cNvPr id="30" name="text">
            <a:extLst xmlns:a="http://schemas.openxmlformats.org/drawingml/2006/main">
              <a:ext uri="{FF2B5EF4-FFF2-40B4-BE49-F238E27FC236}">
                <a16:creationId xmlns:a16="http://schemas.microsoft.com/office/drawing/2014/main" id="{DB883553-1BD6-45F0-957D-9BD568C6E4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819150"/>
            <a:ext cx="9334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225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3225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边界清楚，客户才敢把真实素材放进来</a:t>
            </a:r>
          </a:p>
        </p:txBody>
      </p:sp>
      <p:pic>
        <p:nvPicPr>
          <p:cNvPr id="73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6b2234476fe40ca"/>
          <a:stretch xmlns:a="http://schemas.openxmlformats.org/drawingml/2006/main"/>
        </p:blipFill>
        <p:spPr>
          <a:xfrm xmlns:a="http://schemas.openxmlformats.org/drawingml/2006/main">
            <a:off x="685800" y="2452878"/>
            <a:ext cx="4953000" cy="2218944"/>
          </a:xfrm>
          <a:prstGeom xmlns:a="http://schemas.openxmlformats.org/drawingml/2006/main" prst="roundRect">
            <a:avLst>
              <a:gd name="adj" fmla="val 3750"/>
            </a:avLst>
          </a:prstGeom>
        </p:spPr>
      </p:pic>
      <p:sp>
        <p:nvSpPr>
          <p:cNvPr id="32" name="shape">
            <a:extLst xmlns:a="http://schemas.openxmlformats.org/drawingml/2006/main">
              <a:ext uri="{FF2B5EF4-FFF2-40B4-BE49-F238E27FC236}">
                <a16:creationId xmlns:a16="http://schemas.microsoft.com/office/drawing/2014/main" id="{54D56AE1-09D3-4BA8-8EF7-ABD71631EE5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38900" y="2076450"/>
            <a:ext cx="304800" cy="3048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3654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3" name="text">
            <a:extLst xmlns:a="http://schemas.openxmlformats.org/drawingml/2006/main">
              <a:ext uri="{FF2B5EF4-FFF2-40B4-BE49-F238E27FC236}">
                <a16:creationId xmlns:a16="http://schemas.microsoft.com/office/drawing/2014/main" id="{035EEBAB-B151-4755-A2DF-ED9C6AAFFA10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1981200"/>
            <a:ext cx="40005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00" b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不自动发布或上传第三方平台</a:t>
            </a:r>
          </a:p>
        </p:txBody>
      </p:sp>
      <p:sp>
        <p:nvSpPr>
          <p:cNvPr id="34" name="shape">
            <a:extLst xmlns:a="http://schemas.openxmlformats.org/drawingml/2006/main">
              <a:ext uri="{FF2B5EF4-FFF2-40B4-BE49-F238E27FC236}">
                <a16:creationId xmlns:a16="http://schemas.microsoft.com/office/drawing/2014/main" id="{1A6AFCF8-B162-4BC5-99ED-9B52DF495A9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38900" y="2705100"/>
            <a:ext cx="304800" cy="3048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3654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5" name="text">
            <a:extLst xmlns:a="http://schemas.openxmlformats.org/drawingml/2006/main">
              <a:ext uri="{FF2B5EF4-FFF2-40B4-BE49-F238E27FC236}">
                <a16:creationId xmlns:a16="http://schemas.microsoft.com/office/drawing/2014/main" id="{90C4EB92-A7B2-4E09-B90B-3B8AA5E91AA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2609850"/>
            <a:ext cx="40005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00" b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不代替用户登录账号</a:t>
            </a:r>
          </a:p>
        </p:txBody>
      </p:sp>
      <p:sp>
        <p:nvSpPr>
          <p:cNvPr id="36" name="shape">
            <a:extLst xmlns:a="http://schemas.openxmlformats.org/drawingml/2006/main">
              <a:ext uri="{FF2B5EF4-FFF2-40B4-BE49-F238E27FC236}">
                <a16:creationId xmlns:a16="http://schemas.microsoft.com/office/drawing/2014/main" id="{02151399-00C1-4909-A8AF-89ED31F2DA5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38900" y="3333750"/>
            <a:ext cx="304800" cy="3048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3654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7" name="text">
            <a:extLst xmlns:a="http://schemas.openxmlformats.org/drawingml/2006/main">
              <a:ext uri="{FF2B5EF4-FFF2-40B4-BE49-F238E27FC236}">
                <a16:creationId xmlns:a16="http://schemas.microsoft.com/office/drawing/2014/main" id="{C3E4811B-EDD4-4DCD-AD6F-B265E914835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3238500"/>
            <a:ext cx="40005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00" b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不执行付费生成</a:t>
            </a:r>
          </a:p>
        </p:txBody>
      </p:sp>
      <p:sp>
        <p:nvSpPr>
          <p:cNvPr id="38" name="shape">
            <a:extLst xmlns:a="http://schemas.openxmlformats.org/drawingml/2006/main">
              <a:ext uri="{FF2B5EF4-FFF2-40B4-BE49-F238E27FC236}">
                <a16:creationId xmlns:a16="http://schemas.microsoft.com/office/drawing/2014/main" id="{701B9F68-B779-421E-B03A-348A0EA61FF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38900" y="3962400"/>
            <a:ext cx="304800" cy="3048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E3654A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9" name="text">
            <a:extLst xmlns:a="http://schemas.openxmlformats.org/drawingml/2006/main">
              <a:ext uri="{FF2B5EF4-FFF2-40B4-BE49-F238E27FC236}">
                <a16:creationId xmlns:a16="http://schemas.microsoft.com/office/drawing/2014/main" id="{39530914-63C2-438B-BD60-584C57366A1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3867150"/>
            <a:ext cx="40005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00" b="0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不删除文件或外发私信</a:t>
            </a:r>
          </a:p>
        </p:txBody>
      </p:sp>
      <p:sp>
        <p:nvSpPr>
          <p:cNvPr id="40" name="shape">
            <a:extLst xmlns:a="http://schemas.openxmlformats.org/drawingml/2006/main">
              <a:ext uri="{FF2B5EF4-FFF2-40B4-BE49-F238E27FC236}">
                <a16:creationId xmlns:a16="http://schemas.microsoft.com/office/drawing/2014/main" id="{BA17E9F3-4D2E-4CBA-87D0-9180D9F33ED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38900" y="4591050"/>
            <a:ext cx="304800" cy="304800"/>
          </a:xfrm>
          <a:prstGeom xmlns:a="http://schemas.openxmlformats.org/drawingml/2006/main" prst="ellipse">
            <a:avLst/>
          </a:prstGeom>
          <a:solidFill xmlns:a="http://schemas.openxmlformats.org/drawingml/2006/main">
            <a:srgbClr val="64F0B7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1" name="text">
            <a:extLst xmlns:a="http://schemas.openxmlformats.org/drawingml/2006/main">
              <a:ext uri="{FF2B5EF4-FFF2-40B4-BE49-F238E27FC236}">
                <a16:creationId xmlns:a16="http://schemas.microsoft.com/office/drawing/2014/main" id="{564E417E-97AD-42BF-BE27-387D1ACBF39F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934200" y="4495800"/>
            <a:ext cx="4000500" cy="4000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8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8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越界动作必须人工确认</a:t>
            </a:r>
          </a:p>
        </p:txBody>
      </p:sp>
      <p:sp>
        <p:nvSpPr>
          <p:cNvPr id="42" name="text">
            <a:extLst xmlns:a="http://schemas.openxmlformats.org/drawingml/2006/main">
              <a:ext uri="{FF2B5EF4-FFF2-40B4-BE49-F238E27FC236}">
                <a16:creationId xmlns:a16="http://schemas.microsoft.com/office/drawing/2014/main" id="{29F9D697-CA0D-4B5F-9F2F-5302577A214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438900" y="5429250"/>
            <a:ext cx="4476750" cy="3429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75" b="0">
                <a:solidFill>
                  <a:srgbClr val="D8EAE2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75" b="0">
                <a:solidFill>
                  <a:srgbClr val="D8EAE2"/>
                </a:solidFill>
                <a:latin typeface="Microsoft YaHei"/>
                <a:ea typeface="Microsoft YaHei"/>
                <a:cs typeface="Microsoft YaHei"/>
              </a:rPr>
              <a:t>这不是弱点，而是本地试点最该被看见的可信边界。</a:t>
            </a:r>
          </a:p>
        </p:txBody>
      </p:sp>
    </p:spTree>
    <p:extLst>
      <p:ext uri="{BB962C8B-B14F-4D97-AF65-F5344CB8AC3E}">
        <p14:creationId xmlns:p14="http://schemas.microsoft.com/office/powerpoint/2010/main" val="122489408"/>
      </p:ext>
    </p:extLst>
  </p:cSld>
</p:sld>
</file>

<file path=ppt/slides/slide9.xml><?xml version="1.0" encoding="utf-8"?>
<p:sld xmlns:p="http://schemas.openxmlformats.org/presentationml/2006/main">
  <p:cSld>
    <p:bg>
      <p:bgPr>
        <a:solidFill xmlns:a="http://schemas.openxmlformats.org/drawingml/2006/main">
          <a:srgbClr val="F4F7F4"/>
        </a:solidFill>
      </p:bgPr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1" name="shape">
            <a:extLst xmlns:a="http://schemas.openxmlformats.org/drawingml/2006/main">
              <a:ext uri="{FF2B5EF4-FFF2-40B4-BE49-F238E27FC236}">
                <a16:creationId xmlns:a16="http://schemas.microsoft.com/office/drawing/2014/main" id="{5C596366-AAAD-4E8E-82EC-923FD2D1C21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" name="shape">
            <a:extLst xmlns:a="http://schemas.openxmlformats.org/drawingml/2006/main">
              <a:ext uri="{FF2B5EF4-FFF2-40B4-BE49-F238E27FC236}">
                <a16:creationId xmlns:a16="http://schemas.microsoft.com/office/drawing/2014/main" id="{7B38776D-5924-4B66-B78D-B02F2510B13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3" name="shape">
            <a:extLst xmlns:a="http://schemas.openxmlformats.org/drawingml/2006/main">
              <a:ext uri="{FF2B5EF4-FFF2-40B4-BE49-F238E27FC236}">
                <a16:creationId xmlns:a16="http://schemas.microsoft.com/office/drawing/2014/main" id="{4C110A6D-9233-4643-989C-CA26A193CFF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52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4" name="shape">
            <a:extLst xmlns:a="http://schemas.openxmlformats.org/drawingml/2006/main">
              <a:ext uri="{FF2B5EF4-FFF2-40B4-BE49-F238E27FC236}">
                <a16:creationId xmlns:a16="http://schemas.microsoft.com/office/drawing/2014/main" id="{EB237266-59DA-4FB1-AB84-CECB2E893D5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228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5" name="shape">
            <a:extLst xmlns:a="http://schemas.openxmlformats.org/drawingml/2006/main">
              <a:ext uri="{FF2B5EF4-FFF2-40B4-BE49-F238E27FC236}">
                <a16:creationId xmlns:a16="http://schemas.microsoft.com/office/drawing/2014/main" id="{3CEE9A96-79B6-4F2D-B64D-B4D68A64083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04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6" name="shape">
            <a:extLst xmlns:a="http://schemas.openxmlformats.org/drawingml/2006/main">
              <a:ext uri="{FF2B5EF4-FFF2-40B4-BE49-F238E27FC236}">
                <a16:creationId xmlns:a16="http://schemas.microsoft.com/office/drawing/2014/main" id="{C8FFF7CA-F661-43D8-82B6-131DB9CF618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3810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7" name="shape">
            <a:extLst xmlns:a="http://schemas.openxmlformats.org/drawingml/2006/main">
              <a:ext uri="{FF2B5EF4-FFF2-40B4-BE49-F238E27FC236}">
                <a16:creationId xmlns:a16="http://schemas.microsoft.com/office/drawing/2014/main" id="{E3F2A1B2-BAC6-46E7-BE8F-BF44233F51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57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8" name="shape">
            <a:extLst xmlns:a="http://schemas.openxmlformats.org/drawingml/2006/main">
              <a:ext uri="{FF2B5EF4-FFF2-40B4-BE49-F238E27FC236}">
                <a16:creationId xmlns:a16="http://schemas.microsoft.com/office/drawing/2014/main" id="{74FE21BB-578B-4D23-B70C-1DDC7694D79E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533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9" name="shape">
            <a:extLst xmlns:a="http://schemas.openxmlformats.org/drawingml/2006/main">
              <a:ext uri="{FF2B5EF4-FFF2-40B4-BE49-F238E27FC236}">
                <a16:creationId xmlns:a16="http://schemas.microsoft.com/office/drawing/2014/main" id="{77A45190-DD83-4C39-8846-E892ED1BF3C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09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0" name="shape">
            <a:extLst xmlns:a="http://schemas.openxmlformats.org/drawingml/2006/main">
              <a:ext uri="{FF2B5EF4-FFF2-40B4-BE49-F238E27FC236}">
                <a16:creationId xmlns:a16="http://schemas.microsoft.com/office/drawing/2014/main" id="{0136486A-2D96-405D-B34F-4DA31943CC2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85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1" name="shape">
            <a:extLst xmlns:a="http://schemas.openxmlformats.org/drawingml/2006/main">
              <a:ext uri="{FF2B5EF4-FFF2-40B4-BE49-F238E27FC236}">
                <a16:creationId xmlns:a16="http://schemas.microsoft.com/office/drawing/2014/main" id="{095544B6-8D38-4DBD-82D2-9835F389FD3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20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2" name="shape">
            <a:extLst xmlns:a="http://schemas.openxmlformats.org/drawingml/2006/main">
              <a:ext uri="{FF2B5EF4-FFF2-40B4-BE49-F238E27FC236}">
                <a16:creationId xmlns:a16="http://schemas.microsoft.com/office/drawing/2014/main" id="{FD0403B6-C25C-41E4-A2D8-1835C15F60A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838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3" name="shape">
            <a:extLst xmlns:a="http://schemas.openxmlformats.org/drawingml/2006/main">
              <a:ext uri="{FF2B5EF4-FFF2-40B4-BE49-F238E27FC236}">
                <a16:creationId xmlns:a16="http://schemas.microsoft.com/office/drawing/2014/main" id="{5C2D3214-7FCF-479F-9D1C-CD24ADA0C88D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144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4" name="shape">
            <a:extLst xmlns:a="http://schemas.openxmlformats.org/drawingml/2006/main">
              <a:ext uri="{FF2B5EF4-FFF2-40B4-BE49-F238E27FC236}">
                <a16:creationId xmlns:a16="http://schemas.microsoft.com/office/drawing/2014/main" id="{A46CD6A2-6FA1-417B-BA45-B29885A15D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9906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5" name="shape">
            <a:extLst xmlns:a="http://schemas.openxmlformats.org/drawingml/2006/main">
              <a:ext uri="{FF2B5EF4-FFF2-40B4-BE49-F238E27FC236}">
                <a16:creationId xmlns:a16="http://schemas.microsoft.com/office/drawing/2014/main" id="{0CD89848-A2F2-46C5-99F5-1BAB7C4E922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668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6" name="shape">
            <a:extLst xmlns:a="http://schemas.openxmlformats.org/drawingml/2006/main">
              <a:ext uri="{FF2B5EF4-FFF2-40B4-BE49-F238E27FC236}">
                <a16:creationId xmlns:a16="http://schemas.microsoft.com/office/drawing/2014/main" id="{114B1084-B119-446A-B4E3-CC27297A31D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430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7" name="shape">
            <a:extLst xmlns:a="http://schemas.openxmlformats.org/drawingml/2006/main">
              <a:ext uri="{FF2B5EF4-FFF2-40B4-BE49-F238E27FC236}">
                <a16:creationId xmlns:a16="http://schemas.microsoft.com/office/drawing/2014/main" id="{25596DD7-E54C-4578-9251-76BFF3D2A47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2192000" y="0"/>
            <a:ext cx="9525" cy="6858000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8" name="shape">
            <a:extLst xmlns:a="http://schemas.openxmlformats.org/drawingml/2006/main">
              <a:ext uri="{FF2B5EF4-FFF2-40B4-BE49-F238E27FC236}">
                <a16:creationId xmlns:a16="http://schemas.microsoft.com/office/drawing/2014/main" id="{BFD6E54D-5F33-40CB-ABC0-67EC7DDA4CB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19" name="shape">
            <a:extLst xmlns:a="http://schemas.openxmlformats.org/drawingml/2006/main">
              <a:ext uri="{FF2B5EF4-FFF2-40B4-BE49-F238E27FC236}">
                <a16:creationId xmlns:a16="http://schemas.microsoft.com/office/drawing/2014/main" id="{C4A522D5-F10D-47B8-A088-02DA61AD0AA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762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0" name="shape">
            <a:extLst xmlns:a="http://schemas.openxmlformats.org/drawingml/2006/main">
              <a:ext uri="{FF2B5EF4-FFF2-40B4-BE49-F238E27FC236}">
                <a16:creationId xmlns:a16="http://schemas.microsoft.com/office/drawing/2014/main" id="{BDE6B43D-6633-4DCF-AD40-E04B462B8447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1524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1" name="shape">
            <a:extLst xmlns:a="http://schemas.openxmlformats.org/drawingml/2006/main">
              <a:ext uri="{FF2B5EF4-FFF2-40B4-BE49-F238E27FC236}">
                <a16:creationId xmlns:a16="http://schemas.microsoft.com/office/drawing/2014/main" id="{9C583C70-F13E-4DB4-A45F-2C609B47D6F8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2286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2" name="shape">
            <a:extLst xmlns:a="http://schemas.openxmlformats.org/drawingml/2006/main">
              <a:ext uri="{FF2B5EF4-FFF2-40B4-BE49-F238E27FC236}">
                <a16:creationId xmlns:a16="http://schemas.microsoft.com/office/drawing/2014/main" id="{9C4113C9-A6ED-4D18-BF8C-825C2981133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048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3" name="shape">
            <a:extLst xmlns:a="http://schemas.openxmlformats.org/drawingml/2006/main">
              <a:ext uri="{FF2B5EF4-FFF2-40B4-BE49-F238E27FC236}">
                <a16:creationId xmlns:a16="http://schemas.microsoft.com/office/drawing/2014/main" id="{66F35884-FC96-4E3E-8CB3-B997B88B2ED3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3810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4" name="shape">
            <a:extLst xmlns:a="http://schemas.openxmlformats.org/drawingml/2006/main">
              <a:ext uri="{FF2B5EF4-FFF2-40B4-BE49-F238E27FC236}">
                <a16:creationId xmlns:a16="http://schemas.microsoft.com/office/drawing/2014/main" id="{416037F6-4BF0-477F-802F-655518B08AF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4572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5" name="shape">
            <a:extLst xmlns:a="http://schemas.openxmlformats.org/drawingml/2006/main">
              <a:ext uri="{FF2B5EF4-FFF2-40B4-BE49-F238E27FC236}">
                <a16:creationId xmlns:a16="http://schemas.microsoft.com/office/drawing/2014/main" id="{630DAEC9-C0B9-459C-9592-B77844DACBA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5334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6" name="shape">
            <a:extLst xmlns:a="http://schemas.openxmlformats.org/drawingml/2006/main">
              <a:ext uri="{FF2B5EF4-FFF2-40B4-BE49-F238E27FC236}">
                <a16:creationId xmlns:a16="http://schemas.microsoft.com/office/drawing/2014/main" id="{89479C67-78D5-4610-872E-CC822D4A459B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096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7" name="shape">
            <a:extLst xmlns:a="http://schemas.openxmlformats.org/drawingml/2006/main">
              <a:ext uri="{FF2B5EF4-FFF2-40B4-BE49-F238E27FC236}">
                <a16:creationId xmlns:a16="http://schemas.microsoft.com/office/drawing/2014/main" id="{F0EFEB10-5204-470C-A3ED-8A881A6282D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0" y="6858000"/>
            <a:ext cx="12192000" cy="9525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DCEAE3"/>
          </a:solidFill>
          <a:ln xmlns:a="http://schemas.openxmlformats.org/drawingml/2006/main" w="0">
            <a:noFill/>
            <a:prstDash val="solid"/>
          </a:ln>
        </p:spPr>
      </p:sp>
      <p:sp>
        <p:nvSpPr>
          <p:cNvPr id="28" name="text">
            <a:extLst xmlns:a="http://schemas.openxmlformats.org/drawingml/2006/main">
              <a:ext uri="{FF2B5EF4-FFF2-40B4-BE49-F238E27FC236}">
                <a16:creationId xmlns:a16="http://schemas.microsoft.com/office/drawing/2014/main" id="{E798667D-101D-4CAF-87AB-3CD100E0D4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323850"/>
            <a:ext cx="2286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350" b="1">
                <a:solidFill>
                  <a:srgbClr val="0D332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0D3328"/>
                </a:solidFill>
                <a:latin typeface="Microsoft YaHei"/>
                <a:ea typeface="Microsoft YaHei"/>
                <a:cs typeface="Microsoft YaHei"/>
              </a:rPr>
              <a:t>CutClaw Agent</a:t>
            </a:r>
          </a:p>
        </p:txBody>
      </p:sp>
      <p:sp>
        <p:nvSpPr>
          <p:cNvPr id="29" name="text">
            <a:extLst xmlns:a="http://schemas.openxmlformats.org/drawingml/2006/main">
              <a:ext uri="{FF2B5EF4-FFF2-40B4-BE49-F238E27FC236}">
                <a16:creationId xmlns:a16="http://schemas.microsoft.com/office/drawing/2014/main" id="{484ED67B-5569-40BD-8462-AE8BF28F0AB1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1125200" y="323850"/>
            <a:ext cx="43815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r">
              <a:defRPr sz="1350" b="1">
                <a:solidFill>
                  <a:srgbClr val="5D716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350" b="1">
                <a:solidFill>
                  <a:srgbClr val="5D716A"/>
                </a:solidFill>
                <a:latin typeface="Microsoft YaHei"/>
                <a:ea typeface="Microsoft YaHei"/>
                <a:cs typeface="Microsoft YaHei"/>
              </a:rPr>
              <a:t>09</a:t>
            </a:r>
          </a:p>
        </p:txBody>
      </p:sp>
      <p:sp>
        <p:nvSpPr>
          <p:cNvPr id="30" name="text">
            <a:extLst xmlns:a="http://schemas.openxmlformats.org/drawingml/2006/main">
              <a:ext uri="{FF2B5EF4-FFF2-40B4-BE49-F238E27FC236}">
                <a16:creationId xmlns:a16="http://schemas.microsoft.com/office/drawing/2014/main" id="{8E739D75-FC3C-4D49-83C5-5E0CAEBA4569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666750" y="819150"/>
            <a:ext cx="9334500" cy="1028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3225" b="1">
                <a:solidFill>
                  <a:srgbClr val="0F1F1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3225" b="1">
                <a:solidFill>
                  <a:srgbClr val="0F1F1A"/>
                </a:solidFill>
                <a:latin typeface="Microsoft YaHei"/>
                <a:ea typeface="Microsoft YaHei"/>
                <a:cs typeface="Microsoft YaHei"/>
              </a:rPr>
              <a:t>同一套叙事，可以直接拆成宣发矩阵</a:t>
            </a:r>
          </a:p>
        </p:txBody>
      </p:sp>
      <p:sp>
        <p:nvSpPr>
          <p:cNvPr id="31" name="text">
            <a:extLst xmlns:a="http://schemas.openxmlformats.org/drawingml/2006/main">
              <a:ext uri="{FF2B5EF4-FFF2-40B4-BE49-F238E27FC236}">
                <a16:creationId xmlns:a16="http://schemas.microsoft.com/office/drawing/2014/main" id="{3C7A209B-CCDB-4F3D-814F-77B652942545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04850" y="1752600"/>
            <a:ext cx="8096250" cy="55245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725" b="0">
                <a:solidFill>
                  <a:srgbClr val="5D716A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725" b="0">
                <a:solidFill>
                  <a:srgbClr val="5D716A"/>
                </a:solidFill>
                <a:latin typeface="Microsoft YaHei"/>
                <a:ea typeface="Microsoft YaHei"/>
                <a:cs typeface="Microsoft YaHei"/>
              </a:rPr>
              <a:t>PPT 负责路演，PDF 负责转发，视频负责首屏吸引，社媒图负责渠道分发。</a:t>
            </a:r>
          </a:p>
        </p:txBody>
      </p:sp>
      <p:pic>
        <p:nvPicPr>
          <p:cNvPr id="69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8f83fee2d5f4705"/>
          <a:stretch xmlns:a="http://schemas.openxmlformats.org/drawingml/2006/main"/>
        </p:blipFill>
        <p:spPr>
          <a:xfrm xmlns:a="http://schemas.openxmlformats.org/drawingml/2006/main">
            <a:off x="900113" y="2781300"/>
            <a:ext cx="2143125" cy="2857500"/>
          </a:xfrm>
          <a:prstGeom xmlns:a="http://schemas.openxmlformats.org/drawingml/2006/main" prst="roundRect">
            <a:avLst>
              <a:gd name="adj" fmla="val 4800"/>
            </a:avLst>
          </a:prstGeom>
        </p:spPr>
      </p:pic>
      <p:pic>
        <p:nvPicPr>
          <p:cNvPr id="70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e94df7a048304adb"/>
          <a:stretch xmlns:a="http://schemas.openxmlformats.org/drawingml/2006/main"/>
        </p:blipFill>
        <p:spPr>
          <a:xfrm xmlns:a="http://schemas.openxmlformats.org/drawingml/2006/main">
            <a:off x="4018035" y="2724150"/>
            <a:ext cx="2060430" cy="2914650"/>
          </a:xfrm>
          <a:prstGeom xmlns:a="http://schemas.openxmlformats.org/drawingml/2006/main" prst="roundRect">
            <a:avLst>
              <a:gd name="adj" fmla="val 4839"/>
            </a:avLst>
          </a:prstGeom>
        </p:spPr>
      </p:pic>
      <p:pic>
        <p:nvPicPr>
          <p:cNvPr id="71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c856068b1a25475b"/>
          <a:stretch xmlns:a="http://schemas.openxmlformats.org/drawingml/2006/main"/>
        </p:blipFill>
        <p:spPr>
          <a:xfrm xmlns:a="http://schemas.openxmlformats.org/drawingml/2006/main">
            <a:off x="6896100" y="3070027"/>
            <a:ext cx="3714750" cy="2089547"/>
          </a:xfrm>
          <a:prstGeom xmlns:a="http://schemas.openxmlformats.org/drawingml/2006/main" prst="roundRect">
            <a:avLst>
              <a:gd name="adj" fmla="val 5455"/>
            </a:avLst>
          </a:prstGeom>
        </p:spPr>
      </p:pic>
      <p:sp>
        <p:nvSpPr>
          <p:cNvPr id="35" name="text">
            <a:extLst xmlns:a="http://schemas.openxmlformats.org/drawingml/2006/main">
              <a:ext uri="{FF2B5EF4-FFF2-40B4-BE49-F238E27FC236}">
                <a16:creationId xmlns:a16="http://schemas.microsoft.com/office/drawing/2014/main" id="{7D5422ED-DC27-4A53-8BF0-3C9DBC8B436C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1009650" y="5867400"/>
            <a:ext cx="19050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75" b="1">
                <a:solidFill>
                  <a:srgbClr val="0D332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75" b="1">
                <a:solidFill>
                  <a:srgbClr val="0D3328"/>
                </a:solidFill>
                <a:latin typeface="Microsoft YaHei"/>
                <a:ea typeface="Microsoft YaHei"/>
                <a:cs typeface="Microsoft YaHei"/>
              </a:rPr>
              <a:t>朋友圈海报</a:t>
            </a:r>
          </a:p>
        </p:txBody>
      </p:sp>
      <p:sp>
        <p:nvSpPr>
          <p:cNvPr id="36" name="text">
            <a:extLst xmlns:a="http://schemas.openxmlformats.org/drawingml/2006/main">
              <a:ext uri="{FF2B5EF4-FFF2-40B4-BE49-F238E27FC236}">
                <a16:creationId xmlns:a16="http://schemas.microsoft.com/office/drawing/2014/main" id="{14FE68B5-48FE-446F-8CA6-B0E1A8B05B66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4095750" y="5867400"/>
            <a:ext cx="2095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75" b="1">
                <a:solidFill>
                  <a:srgbClr val="0D332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75" b="1">
                <a:solidFill>
                  <a:srgbClr val="0D3328"/>
                </a:solidFill>
                <a:latin typeface="Microsoft YaHei"/>
                <a:ea typeface="Microsoft YaHei"/>
                <a:cs typeface="Microsoft YaHei"/>
              </a:rPr>
              <a:t>客户转发 PDF</a:t>
            </a:r>
          </a:p>
        </p:txBody>
      </p:sp>
      <p:sp>
        <p:nvSpPr>
          <p:cNvPr id="37" name="text">
            <a:extLst xmlns:a="http://schemas.openxmlformats.org/drawingml/2006/main">
              <a:ext uri="{FF2B5EF4-FFF2-40B4-BE49-F238E27FC236}">
                <a16:creationId xmlns:a16="http://schemas.microsoft.com/office/drawing/2014/main" id="{439D7394-F451-4E51-BF81-D8EDDACC0174}"/>
              </a:ext>
            </a:extLst>
          </p:cNvPr>
          <p:cNvSpPr>
            <a:spLocks xmlns:a="http://schemas.openxmlformats.org/drawingml/2006/main" noGrp="1"/>
          </p:cNvSpPr>
          <p:nvPr/>
        </p:nvSpPr>
        <p:spPr>
          <a:xfrm xmlns:a="http://schemas.openxmlformats.org/drawingml/2006/main">
            <a:off x="7600950" y="5867400"/>
            <a:ext cx="2476500" cy="266700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0">
            <a:noFill/>
            <a:prstDash val="solid"/>
          </a:ln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>
            <a:pPr algn="l">
              <a:defRPr sz="1575" b="1">
                <a:solidFill>
                  <a:srgbClr val="0D3328"/>
                </a:solidFill>
                <a:latin typeface="Microsoft YaHei"/>
                <a:ea typeface="Microsoft YaHei"/>
                <a:cs typeface="Microsoft YaHei"/>
              </a:defRPr>
            </a:pPr>
            <a:r>
              <a:rPr sz="1575" b="1">
                <a:solidFill>
                  <a:srgbClr val="0D3328"/>
                </a:solidFill>
                <a:latin typeface="Microsoft YaHei"/>
                <a:ea typeface="Microsoft YaHei"/>
                <a:cs typeface="Microsoft YaHei"/>
              </a:rPr>
              <a:t>60s 产品演示视频</a:t>
            </a:r>
          </a:p>
        </p:txBody>
      </p:sp>
    </p:spTree>
    <p:extLst>
      <p:ext uri="{BB962C8B-B14F-4D97-AF65-F5344CB8AC3E}">
        <p14:creationId xmlns:p14="http://schemas.microsoft.com/office/powerpoint/2010/main" val="1743675553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2026-07-07T00:36:31.9320000Z</dcterms:created>
  <dcterms:modified xsi:type="dcterms:W3CDTF">2026-07-07T00:36:31.9320000Z</dcterms:modified>
</coreProperties>
</file>